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261" r:id="rId2"/>
    <p:sldId id="275" r:id="rId3"/>
    <p:sldId id="262" r:id="rId4"/>
    <p:sldId id="266" r:id="rId5"/>
    <p:sldId id="267" r:id="rId6"/>
    <p:sldId id="268" r:id="rId7"/>
    <p:sldId id="269" r:id="rId8"/>
    <p:sldId id="270" r:id="rId9"/>
    <p:sldId id="272" r:id="rId10"/>
    <p:sldId id="274" r:id="rId11"/>
    <p:sldId id="276" r:id="rId12"/>
    <p:sldId id="279" r:id="rId13"/>
    <p:sldId id="280" r:id="rId14"/>
    <p:sldId id="277" r:id="rId15"/>
    <p:sldId id="278" r:id="rId16"/>
    <p:sldId id="271" r:id="rId17"/>
    <p:sldId id="273" r:id="rId18"/>
  </p:sldIdLst>
  <p:sldSz cx="9144000" cy="6858000" type="screen4x3"/>
  <p:notesSz cx="6858000" cy="9144000"/>
  <p:defaultTextStyle>
    <a:defPPr>
      <a:defRPr lang="nb-NO"/>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46" userDrawn="1">
          <p15:clr>
            <a:srgbClr val="A4A3A4"/>
          </p15:clr>
        </p15:guide>
        <p15:guide id="4" orient="horz" pos="3819" userDrawn="1">
          <p15:clr>
            <a:srgbClr val="A4A3A4"/>
          </p15:clr>
        </p15:guide>
        <p15:guide id="5" orient="horz" pos="737" userDrawn="1">
          <p15:clr>
            <a:srgbClr val="A4A3A4"/>
          </p15:clr>
        </p15:guide>
        <p15:guide id="6" orient="horz" pos="1026" userDrawn="1">
          <p15:clr>
            <a:srgbClr val="A4A3A4"/>
          </p15:clr>
        </p15:guide>
        <p15:guide id="7" pos="5363" userDrawn="1">
          <p15:clr>
            <a:srgbClr val="A4A3A4"/>
          </p15:clr>
        </p15:guide>
        <p15:guide id="8" pos="39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1370"/>
    <a:srgbClr val="D8DFAE"/>
    <a:srgbClr val="3EA785"/>
    <a:srgbClr val="855A96"/>
    <a:srgbClr val="006D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FECB4D8-DB02-4DC6-A0A2-4F2EBAE1DC90}" styleName="Middels stil 1 - aks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iddels stil 1 - aks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iddels stil 1 - aks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iddels stil 1 - aks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iddels stil 1 - aks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iddels stil 1 - aks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autoAdjust="0"/>
    <p:restoredTop sz="84551"/>
  </p:normalViewPr>
  <p:slideViewPr>
    <p:cSldViewPr snapToGrid="0" snapToObjects="1" showGuides="1">
      <p:cViewPr>
        <p:scale>
          <a:sx n="93" d="100"/>
          <a:sy n="93" d="100"/>
        </p:scale>
        <p:origin x="2480" y="432"/>
      </p:cViewPr>
      <p:guideLst>
        <p:guide pos="2880"/>
        <p:guide orient="horz" pos="2146"/>
        <p:guide orient="horz" pos="3819"/>
        <p:guide orient="horz" pos="737"/>
        <p:guide orient="horz" pos="1026"/>
        <p:guide pos="5363"/>
        <p:guide pos="391"/>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0" d="100"/>
          <a:sy n="170" d="100"/>
        </p:scale>
        <p:origin x="4320"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489397" y="528035"/>
            <a:ext cx="3538449" cy="244524"/>
          </a:xfrm>
          <a:prstGeom prst="rect">
            <a:avLst/>
          </a:prstGeom>
        </p:spPr>
        <p:txBody>
          <a:bodyPr vert="horz" lIns="0" tIns="0" rIns="0" bIns="0" rtlCol="0" anchor="b" anchorCtr="0"/>
          <a:lstStyle>
            <a:lvl1pPr algn="l">
              <a:defRPr sz="1200"/>
            </a:lvl1pPr>
          </a:lstStyle>
          <a:p>
            <a:endParaRPr lang="nb-NO" dirty="0">
              <a:latin typeface="Arial" charset="0"/>
              <a:ea typeface="Arial" charset="0"/>
              <a:cs typeface="Arial" charset="0"/>
            </a:endParaRPr>
          </a:p>
        </p:txBody>
      </p:sp>
      <p:sp>
        <p:nvSpPr>
          <p:cNvPr id="3" name="Plassholder for dato 2"/>
          <p:cNvSpPr>
            <a:spLocks noGrp="1"/>
          </p:cNvSpPr>
          <p:nvPr>
            <p:ph type="dt" sz="quarter" idx="1"/>
          </p:nvPr>
        </p:nvSpPr>
        <p:spPr>
          <a:xfrm>
            <a:off x="5142685" y="8649004"/>
            <a:ext cx="1202584" cy="225935"/>
          </a:xfrm>
          <a:prstGeom prst="rect">
            <a:avLst/>
          </a:prstGeom>
        </p:spPr>
        <p:txBody>
          <a:bodyPr vert="horz" lIns="0" tIns="0" rIns="0" bIns="0" rtlCol="0" anchor="t"/>
          <a:lstStyle>
            <a:lvl1pPr algn="r">
              <a:defRPr sz="1200"/>
            </a:lvl1pPr>
          </a:lstStyle>
          <a:p>
            <a:fld id="{79B46F88-9F84-0749-A9EF-AB78A96D5526}" type="datetime1">
              <a:rPr lang="nb-NO" sz="900" smtClean="0">
                <a:latin typeface="Arial" charset="0"/>
                <a:ea typeface="Arial" charset="0"/>
                <a:cs typeface="Arial" charset="0"/>
              </a:rPr>
              <a:t>03.05.2019</a:t>
            </a:fld>
            <a:endParaRPr lang="nb-NO" sz="900" dirty="0">
              <a:latin typeface="Arial" charset="0"/>
              <a:ea typeface="Arial" charset="0"/>
              <a:cs typeface="Arial" charset="0"/>
            </a:endParaRPr>
          </a:p>
        </p:txBody>
      </p:sp>
      <p:sp>
        <p:nvSpPr>
          <p:cNvPr id="4" name="Plassholder for bunntekst 3"/>
          <p:cNvSpPr>
            <a:spLocks noGrp="1"/>
          </p:cNvSpPr>
          <p:nvPr>
            <p:ph type="ftr" sz="quarter" idx="2"/>
          </p:nvPr>
        </p:nvSpPr>
        <p:spPr>
          <a:xfrm>
            <a:off x="489397" y="8649004"/>
            <a:ext cx="4653288" cy="225935"/>
          </a:xfrm>
          <a:prstGeom prst="rect">
            <a:avLst/>
          </a:prstGeom>
        </p:spPr>
        <p:txBody>
          <a:bodyPr vert="horz" lIns="0" tIns="0" rIns="0" bIns="0" rtlCol="0" anchor="t"/>
          <a:lstStyle>
            <a:lvl1pPr algn="l">
              <a:defRPr sz="1200"/>
            </a:lvl1pPr>
          </a:lstStyle>
          <a:p>
            <a:endParaRPr lang="nb-NO" sz="900" dirty="0">
              <a:latin typeface="Arial" charset="0"/>
              <a:ea typeface="Arial" charset="0"/>
              <a:cs typeface="Arial" charset="0"/>
            </a:endParaRPr>
          </a:p>
        </p:txBody>
      </p:sp>
      <p:sp>
        <p:nvSpPr>
          <p:cNvPr id="5" name="Plassholder for lysbildenummer 4"/>
          <p:cNvSpPr>
            <a:spLocks noGrp="1"/>
          </p:cNvSpPr>
          <p:nvPr>
            <p:ph type="sldNum" sz="quarter" idx="3"/>
          </p:nvPr>
        </p:nvSpPr>
        <p:spPr>
          <a:xfrm>
            <a:off x="6422543" y="8649004"/>
            <a:ext cx="433869" cy="229393"/>
          </a:xfrm>
          <a:prstGeom prst="rect">
            <a:avLst/>
          </a:prstGeom>
        </p:spPr>
        <p:txBody>
          <a:bodyPr vert="horz" lIns="0" tIns="0" rIns="0" bIns="0" rtlCol="0" anchor="t"/>
          <a:lstStyle>
            <a:lvl1pPr algn="r">
              <a:defRPr sz="1200"/>
            </a:lvl1pPr>
          </a:lstStyle>
          <a:p>
            <a:pPr algn="l"/>
            <a:fld id="{C97DF734-C432-4544-B31B-E1C93589B043}" type="slidenum">
              <a:rPr lang="nb-NO" sz="900" smtClean="0">
                <a:latin typeface="Arial" charset="0"/>
                <a:ea typeface="Arial" charset="0"/>
                <a:cs typeface="Arial" charset="0"/>
              </a:rPr>
              <a:pPr algn="l"/>
              <a:t>‹nr.›</a:t>
            </a:fld>
            <a:endParaRPr lang="nb-NO" sz="900">
              <a:latin typeface="Arial" charset="0"/>
              <a:ea typeface="Arial" charset="0"/>
              <a:cs typeface="Arial" charset="0"/>
            </a:endParaRPr>
          </a:p>
        </p:txBody>
      </p:sp>
      <p:pic>
        <p:nvPicPr>
          <p:cNvPr id="6" name="Bild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37112" y="395536"/>
            <a:ext cx="1927939" cy="487025"/>
          </a:xfrm>
          <a:prstGeom prst="rect">
            <a:avLst/>
          </a:prstGeom>
          <a:noFill/>
        </p:spPr>
      </p:pic>
    </p:spTree>
    <p:extLst>
      <p:ext uri="{BB962C8B-B14F-4D97-AF65-F5344CB8AC3E}">
        <p14:creationId xmlns:p14="http://schemas.microsoft.com/office/powerpoint/2010/main" val="205112151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685799" y="592404"/>
            <a:ext cx="3989232" cy="167275"/>
          </a:xfrm>
          <a:prstGeom prst="rect">
            <a:avLst/>
          </a:prstGeom>
          <a:noFill/>
        </p:spPr>
        <p:txBody>
          <a:bodyPr vert="horz" lIns="0" tIns="0" rIns="0" bIns="0" rtlCol="0"/>
          <a:lstStyle>
            <a:lvl1pPr algn="l">
              <a:defRPr sz="1200">
                <a:latin typeface="Arial"/>
                <a:cs typeface="Arial"/>
              </a:defRPr>
            </a:lvl1pPr>
          </a:lstStyle>
          <a:p>
            <a:endParaRPr lang="en-GB" dirty="0"/>
          </a:p>
        </p:txBody>
      </p:sp>
      <p:sp>
        <p:nvSpPr>
          <p:cNvPr id="3" name="Plassholder for dato 2"/>
          <p:cNvSpPr>
            <a:spLocks noGrp="1"/>
          </p:cNvSpPr>
          <p:nvPr>
            <p:ph type="dt" idx="1"/>
          </p:nvPr>
        </p:nvSpPr>
        <p:spPr>
          <a:xfrm>
            <a:off x="4862963" y="8680360"/>
            <a:ext cx="1309236" cy="257577"/>
          </a:xfrm>
          <a:prstGeom prst="rect">
            <a:avLst/>
          </a:prstGeom>
          <a:noFill/>
        </p:spPr>
        <p:txBody>
          <a:bodyPr vert="horz" lIns="0" tIns="0" rIns="0" bIns="0" rtlCol="0" anchor="t"/>
          <a:lstStyle>
            <a:lvl1pPr algn="r">
              <a:defRPr sz="900">
                <a:latin typeface="Arial"/>
                <a:cs typeface="Arial"/>
              </a:defRPr>
            </a:lvl1pPr>
          </a:lstStyle>
          <a:p>
            <a:fld id="{4A114D37-45D4-2745-B314-3FFB341A923C}" type="datetime1">
              <a:rPr lang="en-GB" smtClean="0"/>
              <a:pPr/>
              <a:t>03/05/2019</a:t>
            </a:fld>
            <a:endParaRPr lang="en-GB" dirty="0"/>
          </a:p>
        </p:txBody>
      </p:sp>
      <p:sp>
        <p:nvSpPr>
          <p:cNvPr id="4" name="Plassholder for lysbil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noProof="0" dirty="0"/>
          </a:p>
        </p:txBody>
      </p:sp>
      <p:sp>
        <p:nvSpPr>
          <p:cNvPr id="5" name="Plassholder for notater 4"/>
          <p:cNvSpPr>
            <a:spLocks noGrp="1"/>
          </p:cNvSpPr>
          <p:nvPr>
            <p:ph type="body" sz="quarter" idx="3"/>
          </p:nvPr>
        </p:nvSpPr>
        <p:spPr>
          <a:xfrm>
            <a:off x="685800" y="4400550"/>
            <a:ext cx="5486400" cy="3600450"/>
          </a:xfrm>
          <a:prstGeom prst="rect">
            <a:avLst/>
          </a:prstGeom>
          <a:noFill/>
        </p:spPr>
        <p:txBody>
          <a:bodyPr vert="horz" lIns="91440" tIns="45720" rIns="91440" bIns="45720" rtlCol="0"/>
          <a:lstStyle/>
          <a:p>
            <a:pPr lvl="0"/>
            <a:r>
              <a:rPr lang="en-GB" noProof="0" dirty="0" err="1"/>
              <a:t>Klikk</a:t>
            </a:r>
            <a:r>
              <a:rPr lang="en-GB" noProof="0" dirty="0"/>
              <a:t> for </a:t>
            </a:r>
            <a:r>
              <a:rPr lang="en-GB" noProof="0" dirty="0" err="1"/>
              <a:t>å</a:t>
            </a:r>
            <a:r>
              <a:rPr lang="en-GB" noProof="0" dirty="0"/>
              <a:t> </a:t>
            </a:r>
            <a:r>
              <a:rPr lang="en-GB" noProof="0" dirty="0" err="1"/>
              <a:t>redigere</a:t>
            </a:r>
            <a:r>
              <a:rPr lang="en-GB" noProof="0" dirty="0"/>
              <a:t> </a:t>
            </a:r>
            <a:r>
              <a:rPr lang="en-GB" noProof="0" dirty="0" err="1"/>
              <a:t>tekststiler</a:t>
            </a:r>
            <a:r>
              <a:rPr lang="en-GB" noProof="0" dirty="0"/>
              <a:t> </a:t>
            </a:r>
            <a:r>
              <a:rPr lang="en-GB" noProof="0" dirty="0" err="1"/>
              <a:t>i</a:t>
            </a:r>
            <a:r>
              <a:rPr lang="en-GB" noProof="0" dirty="0"/>
              <a:t> </a:t>
            </a:r>
            <a:r>
              <a:rPr lang="en-GB" noProof="0" dirty="0" err="1"/>
              <a:t>malen</a:t>
            </a:r>
            <a:endParaRPr lang="en-GB" noProof="0" dirty="0"/>
          </a:p>
          <a:p>
            <a:pPr lvl="1"/>
            <a:r>
              <a:rPr lang="en-GB" noProof="0" dirty="0"/>
              <a:t>Andre </a:t>
            </a:r>
            <a:r>
              <a:rPr lang="en-GB" noProof="0" dirty="0" err="1"/>
              <a:t>nivå</a:t>
            </a:r>
            <a:endParaRPr lang="en-GB" noProof="0" dirty="0"/>
          </a:p>
          <a:p>
            <a:pPr lvl="2"/>
            <a:r>
              <a:rPr lang="en-GB" noProof="0" dirty="0" err="1"/>
              <a:t>Tredje</a:t>
            </a:r>
            <a:r>
              <a:rPr lang="en-GB" noProof="0" dirty="0"/>
              <a:t> </a:t>
            </a:r>
            <a:r>
              <a:rPr lang="en-GB" noProof="0" dirty="0" err="1"/>
              <a:t>nivå</a:t>
            </a:r>
            <a:endParaRPr lang="en-GB" noProof="0" dirty="0"/>
          </a:p>
          <a:p>
            <a:pPr lvl="3"/>
            <a:r>
              <a:rPr lang="en-GB" noProof="0" dirty="0" err="1"/>
              <a:t>Fjerde</a:t>
            </a:r>
            <a:r>
              <a:rPr lang="en-GB" noProof="0" dirty="0"/>
              <a:t> </a:t>
            </a:r>
            <a:r>
              <a:rPr lang="en-GB" noProof="0" dirty="0" err="1"/>
              <a:t>nivå</a:t>
            </a:r>
            <a:endParaRPr lang="en-GB" noProof="0" dirty="0"/>
          </a:p>
          <a:p>
            <a:pPr lvl="4"/>
            <a:r>
              <a:rPr lang="en-GB" noProof="0" dirty="0" err="1"/>
              <a:t>Femte</a:t>
            </a:r>
            <a:r>
              <a:rPr lang="en-GB" noProof="0" dirty="0"/>
              <a:t> </a:t>
            </a:r>
            <a:r>
              <a:rPr lang="en-GB" noProof="0" dirty="0" err="1"/>
              <a:t>nivå</a:t>
            </a:r>
            <a:endParaRPr lang="en-GB" noProof="0" dirty="0"/>
          </a:p>
        </p:txBody>
      </p:sp>
      <p:sp>
        <p:nvSpPr>
          <p:cNvPr id="6" name="Plassholder for bunntekst 5"/>
          <p:cNvSpPr>
            <a:spLocks noGrp="1"/>
          </p:cNvSpPr>
          <p:nvPr>
            <p:ph type="ftr" sz="quarter" idx="4"/>
          </p:nvPr>
        </p:nvSpPr>
        <p:spPr>
          <a:xfrm>
            <a:off x="685799" y="8685214"/>
            <a:ext cx="4177163" cy="252724"/>
          </a:xfrm>
          <a:prstGeom prst="rect">
            <a:avLst/>
          </a:prstGeom>
          <a:noFill/>
        </p:spPr>
        <p:txBody>
          <a:bodyPr vert="horz" lIns="0" tIns="0" rIns="0" bIns="0" rtlCol="0" anchor="t"/>
          <a:lstStyle>
            <a:lvl1pPr algn="l">
              <a:defRPr sz="900">
                <a:latin typeface="Arial"/>
                <a:cs typeface="Arial"/>
              </a:defRPr>
            </a:lvl1pPr>
          </a:lstStyle>
          <a:p>
            <a:endParaRPr lang="en-GB" dirty="0"/>
          </a:p>
        </p:txBody>
      </p:sp>
      <p:sp>
        <p:nvSpPr>
          <p:cNvPr id="7" name="Plassholder for lysbildenummer 6"/>
          <p:cNvSpPr>
            <a:spLocks noGrp="1"/>
          </p:cNvSpPr>
          <p:nvPr>
            <p:ph type="sldNum" sz="quarter" idx="5"/>
          </p:nvPr>
        </p:nvSpPr>
        <p:spPr>
          <a:xfrm>
            <a:off x="6284890" y="8685214"/>
            <a:ext cx="571522" cy="252723"/>
          </a:xfrm>
          <a:prstGeom prst="rect">
            <a:avLst/>
          </a:prstGeom>
          <a:noFill/>
        </p:spPr>
        <p:txBody>
          <a:bodyPr vert="horz" lIns="0" tIns="0" rIns="0" bIns="0" rtlCol="0" anchor="t"/>
          <a:lstStyle>
            <a:lvl1pPr algn="l">
              <a:defRPr sz="900">
                <a:latin typeface="Arial"/>
                <a:cs typeface="Arial"/>
              </a:defRPr>
            </a:lvl1pPr>
          </a:lstStyle>
          <a:p>
            <a:fld id="{E17747EF-E64D-7848-A5FE-D6E885B48FCE}" type="slidenum">
              <a:rPr lang="en-GB" smtClean="0"/>
              <a:pPr/>
              <a:t>‹nr.›</a:t>
            </a:fld>
            <a:endParaRPr lang="en-GB" dirty="0"/>
          </a:p>
        </p:txBody>
      </p:sp>
      <p:pic>
        <p:nvPicPr>
          <p:cNvPr id="9" name="Bild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962" y="408026"/>
            <a:ext cx="1555205" cy="392867"/>
          </a:xfrm>
          <a:prstGeom prst="rect">
            <a:avLst/>
          </a:prstGeom>
          <a:noFill/>
        </p:spPr>
      </p:pic>
    </p:spTree>
    <p:extLst>
      <p:ext uri="{BB962C8B-B14F-4D97-AF65-F5344CB8AC3E}">
        <p14:creationId xmlns:p14="http://schemas.microsoft.com/office/powerpoint/2010/main" val="1979146066"/>
      </p:ext>
    </p:extLst>
  </p:cSld>
  <p:clrMap bg1="lt1" tx1="dk1" bg2="lt2" tx2="dk2" accent1="accent1" accent2="accent2" accent3="accent3" accent4="accent4" accent5="accent5" accent6="accent6" hlink="hlink" folHlink="folHlink"/>
  <p:hf/>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Look at functional connectivity</a:t>
            </a:r>
          </a:p>
          <a:p>
            <a:r>
              <a:rPr lang="en-US" dirty="0"/>
              <a:t>Genetics linked to genes associated with connectivity</a:t>
            </a:r>
          </a:p>
        </p:txBody>
      </p:sp>
      <p:sp>
        <p:nvSpPr>
          <p:cNvPr id="4" name="Tijdelijke aanduiding voor koptekst 3"/>
          <p:cNvSpPr>
            <a:spLocks noGrp="1"/>
          </p:cNvSpPr>
          <p:nvPr>
            <p:ph type="hdr" sz="quarter"/>
          </p:nvPr>
        </p:nvSpPr>
        <p:spPr/>
        <p:txBody>
          <a:bodyPr/>
          <a:lstStyle/>
          <a:p>
            <a:endParaRPr lang="en-GB" dirty="0"/>
          </a:p>
        </p:txBody>
      </p:sp>
      <p:sp>
        <p:nvSpPr>
          <p:cNvPr id="5" name="Tijdelijke aanduiding voor datum 4"/>
          <p:cNvSpPr>
            <a:spLocks noGrp="1"/>
          </p:cNvSpPr>
          <p:nvPr>
            <p:ph type="dt" idx="1"/>
          </p:nvPr>
        </p:nvSpPr>
        <p:spPr/>
        <p:txBody>
          <a:bodyPr/>
          <a:lstStyle/>
          <a:p>
            <a:fld id="{4A114D37-45D4-2745-B314-3FFB341A923C}" type="datetime1">
              <a:rPr lang="en-GB" smtClean="0"/>
              <a:pPr/>
              <a:t>03/05/2019</a:t>
            </a:fld>
            <a:endParaRPr lang="en-GB" dirty="0"/>
          </a:p>
        </p:txBody>
      </p:sp>
      <p:sp>
        <p:nvSpPr>
          <p:cNvPr id="6" name="Tijdelijke aanduiding voor voettekst 5"/>
          <p:cNvSpPr>
            <a:spLocks noGrp="1"/>
          </p:cNvSpPr>
          <p:nvPr>
            <p:ph type="ftr" sz="quarter" idx="4"/>
          </p:nvPr>
        </p:nvSpPr>
        <p:spPr/>
        <p:txBody>
          <a:bodyPr/>
          <a:lstStyle/>
          <a:p>
            <a:endParaRPr lang="en-GB" dirty="0"/>
          </a:p>
        </p:txBody>
      </p:sp>
      <p:sp>
        <p:nvSpPr>
          <p:cNvPr id="7" name="Tijdelijke aanduiding voor dianummer 6"/>
          <p:cNvSpPr>
            <a:spLocks noGrp="1"/>
          </p:cNvSpPr>
          <p:nvPr>
            <p:ph type="sldNum" sz="quarter" idx="5"/>
          </p:nvPr>
        </p:nvSpPr>
        <p:spPr/>
        <p:txBody>
          <a:bodyPr/>
          <a:lstStyle/>
          <a:p>
            <a:fld id="{E17747EF-E64D-7848-A5FE-D6E885B48FCE}" type="slidenum">
              <a:rPr lang="en-GB" smtClean="0"/>
              <a:pPr/>
              <a:t>3</a:t>
            </a:fld>
            <a:endParaRPr lang="en-GB" dirty="0"/>
          </a:p>
        </p:txBody>
      </p:sp>
    </p:spTree>
    <p:extLst>
      <p:ext uri="{BB962C8B-B14F-4D97-AF65-F5344CB8AC3E}">
        <p14:creationId xmlns:p14="http://schemas.microsoft.com/office/powerpoint/2010/main" val="452532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 sz="900" kern="1200" dirty="0">
                <a:solidFill>
                  <a:schemeClr val="tx1"/>
                </a:solidFill>
                <a:effectLst/>
                <a:latin typeface="+mn-lt"/>
                <a:ea typeface="+mn-ea"/>
                <a:cs typeface="+mn-cs"/>
              </a:rPr>
              <a:t>LD score regression estimates the individual contribution of a SNP to a polygenic trait</a:t>
            </a:r>
            <a:endParaRPr lang="en" dirty="0"/>
          </a:p>
        </p:txBody>
      </p:sp>
      <p:sp>
        <p:nvSpPr>
          <p:cNvPr id="4" name="Tijdelijke aanduiding voor koptekst 3"/>
          <p:cNvSpPr>
            <a:spLocks noGrp="1"/>
          </p:cNvSpPr>
          <p:nvPr>
            <p:ph type="hdr" sz="quarter"/>
          </p:nvPr>
        </p:nvSpPr>
        <p:spPr/>
        <p:txBody>
          <a:bodyPr/>
          <a:lstStyle/>
          <a:p>
            <a:endParaRPr lang="en-GB" dirty="0"/>
          </a:p>
        </p:txBody>
      </p:sp>
      <p:sp>
        <p:nvSpPr>
          <p:cNvPr id="5" name="Tijdelijke aanduiding voor datum 4"/>
          <p:cNvSpPr>
            <a:spLocks noGrp="1"/>
          </p:cNvSpPr>
          <p:nvPr>
            <p:ph type="dt" idx="1"/>
          </p:nvPr>
        </p:nvSpPr>
        <p:spPr/>
        <p:txBody>
          <a:bodyPr/>
          <a:lstStyle/>
          <a:p>
            <a:fld id="{4A114D37-45D4-2745-B314-3FFB341A923C}" type="datetime1">
              <a:rPr lang="en-GB" smtClean="0"/>
              <a:pPr/>
              <a:t>03/05/2019</a:t>
            </a:fld>
            <a:endParaRPr lang="en-GB" dirty="0"/>
          </a:p>
        </p:txBody>
      </p:sp>
      <p:sp>
        <p:nvSpPr>
          <p:cNvPr id="6" name="Tijdelijke aanduiding voor voettekst 5"/>
          <p:cNvSpPr>
            <a:spLocks noGrp="1"/>
          </p:cNvSpPr>
          <p:nvPr>
            <p:ph type="ftr" sz="quarter" idx="4"/>
          </p:nvPr>
        </p:nvSpPr>
        <p:spPr/>
        <p:txBody>
          <a:bodyPr/>
          <a:lstStyle/>
          <a:p>
            <a:endParaRPr lang="en-GB" dirty="0"/>
          </a:p>
        </p:txBody>
      </p:sp>
      <p:sp>
        <p:nvSpPr>
          <p:cNvPr id="7" name="Tijdelijke aanduiding voor dianummer 6"/>
          <p:cNvSpPr>
            <a:spLocks noGrp="1"/>
          </p:cNvSpPr>
          <p:nvPr>
            <p:ph type="sldNum" sz="quarter" idx="5"/>
          </p:nvPr>
        </p:nvSpPr>
        <p:spPr/>
        <p:txBody>
          <a:bodyPr/>
          <a:lstStyle/>
          <a:p>
            <a:fld id="{E17747EF-E64D-7848-A5FE-D6E885B48FCE}" type="slidenum">
              <a:rPr lang="en-GB" smtClean="0"/>
              <a:pPr/>
              <a:t>8</a:t>
            </a:fld>
            <a:endParaRPr lang="en-GB" dirty="0"/>
          </a:p>
        </p:txBody>
      </p:sp>
    </p:spTree>
    <p:extLst>
      <p:ext uri="{BB962C8B-B14F-4D97-AF65-F5344CB8AC3E}">
        <p14:creationId xmlns:p14="http://schemas.microsoft.com/office/powerpoint/2010/main" val="4012214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 dirty="0" err="1"/>
              <a:t>Regularisation</a:t>
            </a:r>
            <a:r>
              <a:rPr lang="en" dirty="0"/>
              <a:t> of partial correlation networks basically tones down small correlations, so that the strong connections are more present, and the small correlations get smaller, i.e. the noise level is dampened. The extent of </a:t>
            </a:r>
            <a:r>
              <a:rPr lang="en" dirty="0" err="1"/>
              <a:t>regularisation</a:t>
            </a:r>
            <a:r>
              <a:rPr lang="en" dirty="0"/>
              <a:t> depends on a parameter lambda. </a:t>
            </a:r>
            <a:r>
              <a:rPr lang="en-US" dirty="0"/>
              <a:t>Typically, lambda for shrinkage reduction is selected, L&amp;W method calculates it from the data, removing somewhat arbitrary selection process</a:t>
            </a:r>
          </a:p>
        </p:txBody>
      </p:sp>
      <p:sp>
        <p:nvSpPr>
          <p:cNvPr id="4" name="Tijdelijke aanduiding voor koptekst 3"/>
          <p:cNvSpPr>
            <a:spLocks noGrp="1"/>
          </p:cNvSpPr>
          <p:nvPr>
            <p:ph type="hdr" sz="quarter"/>
          </p:nvPr>
        </p:nvSpPr>
        <p:spPr/>
        <p:txBody>
          <a:bodyPr/>
          <a:lstStyle/>
          <a:p>
            <a:endParaRPr lang="en-GB" dirty="0"/>
          </a:p>
        </p:txBody>
      </p:sp>
      <p:sp>
        <p:nvSpPr>
          <p:cNvPr id="5" name="Tijdelijke aanduiding voor datum 4"/>
          <p:cNvSpPr>
            <a:spLocks noGrp="1"/>
          </p:cNvSpPr>
          <p:nvPr>
            <p:ph type="dt" idx="1"/>
          </p:nvPr>
        </p:nvSpPr>
        <p:spPr/>
        <p:txBody>
          <a:bodyPr/>
          <a:lstStyle/>
          <a:p>
            <a:fld id="{4A114D37-45D4-2745-B314-3FFB341A923C}" type="datetime1">
              <a:rPr lang="en-GB" smtClean="0"/>
              <a:pPr/>
              <a:t>03/05/2019</a:t>
            </a:fld>
            <a:endParaRPr lang="en-GB" dirty="0"/>
          </a:p>
        </p:txBody>
      </p:sp>
      <p:sp>
        <p:nvSpPr>
          <p:cNvPr id="6" name="Tijdelijke aanduiding voor voettekst 5"/>
          <p:cNvSpPr>
            <a:spLocks noGrp="1"/>
          </p:cNvSpPr>
          <p:nvPr>
            <p:ph type="ftr" sz="quarter" idx="4"/>
          </p:nvPr>
        </p:nvSpPr>
        <p:spPr/>
        <p:txBody>
          <a:bodyPr/>
          <a:lstStyle/>
          <a:p>
            <a:endParaRPr lang="en-GB" dirty="0"/>
          </a:p>
        </p:txBody>
      </p:sp>
      <p:sp>
        <p:nvSpPr>
          <p:cNvPr id="7" name="Tijdelijke aanduiding voor dianummer 6"/>
          <p:cNvSpPr>
            <a:spLocks noGrp="1"/>
          </p:cNvSpPr>
          <p:nvPr>
            <p:ph type="sldNum" sz="quarter" idx="5"/>
          </p:nvPr>
        </p:nvSpPr>
        <p:spPr/>
        <p:txBody>
          <a:bodyPr/>
          <a:lstStyle/>
          <a:p>
            <a:fld id="{E17747EF-E64D-7848-A5FE-D6E885B48FCE}" type="slidenum">
              <a:rPr lang="en-GB" smtClean="0"/>
              <a:pPr/>
              <a:t>9</a:t>
            </a:fld>
            <a:endParaRPr lang="en-GB" dirty="0"/>
          </a:p>
        </p:txBody>
      </p:sp>
    </p:spTree>
    <p:extLst>
      <p:ext uri="{BB962C8B-B14F-4D97-AF65-F5344CB8AC3E}">
        <p14:creationId xmlns:p14="http://schemas.microsoft.com/office/powerpoint/2010/main" val="392974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 dirty="0" err="1"/>
              <a:t>Regularisation</a:t>
            </a:r>
            <a:r>
              <a:rPr lang="en" dirty="0"/>
              <a:t> of partial correlation networks basically tones down small correlations, so that the strong connections are more present, and the small correlations get smaller, i.e. the noise level is dampened. The extent of </a:t>
            </a:r>
            <a:r>
              <a:rPr lang="en" dirty="0" err="1"/>
              <a:t>regularisation</a:t>
            </a:r>
            <a:r>
              <a:rPr lang="en" dirty="0"/>
              <a:t> depends on a parameter lambda. </a:t>
            </a:r>
            <a:r>
              <a:rPr lang="en-US" dirty="0"/>
              <a:t>Typically, lambda for shrinkage reduction is selected, L&amp;W method calculates it from the data, removing somewhat arbitrary selection process</a:t>
            </a:r>
          </a:p>
        </p:txBody>
      </p:sp>
      <p:sp>
        <p:nvSpPr>
          <p:cNvPr id="4" name="Tijdelijke aanduiding voor koptekst 3"/>
          <p:cNvSpPr>
            <a:spLocks noGrp="1"/>
          </p:cNvSpPr>
          <p:nvPr>
            <p:ph type="hdr" sz="quarter"/>
          </p:nvPr>
        </p:nvSpPr>
        <p:spPr/>
        <p:txBody>
          <a:bodyPr/>
          <a:lstStyle/>
          <a:p>
            <a:endParaRPr lang="en-GB" dirty="0"/>
          </a:p>
        </p:txBody>
      </p:sp>
      <p:sp>
        <p:nvSpPr>
          <p:cNvPr id="5" name="Tijdelijke aanduiding voor datum 4"/>
          <p:cNvSpPr>
            <a:spLocks noGrp="1"/>
          </p:cNvSpPr>
          <p:nvPr>
            <p:ph type="dt" idx="1"/>
          </p:nvPr>
        </p:nvSpPr>
        <p:spPr/>
        <p:txBody>
          <a:bodyPr/>
          <a:lstStyle/>
          <a:p>
            <a:fld id="{4A114D37-45D4-2745-B314-3FFB341A923C}" type="datetime1">
              <a:rPr lang="en-GB" smtClean="0"/>
              <a:pPr/>
              <a:t>05/05/2019</a:t>
            </a:fld>
            <a:endParaRPr lang="en-GB" dirty="0"/>
          </a:p>
        </p:txBody>
      </p:sp>
      <p:sp>
        <p:nvSpPr>
          <p:cNvPr id="6" name="Tijdelijke aanduiding voor voettekst 5"/>
          <p:cNvSpPr>
            <a:spLocks noGrp="1"/>
          </p:cNvSpPr>
          <p:nvPr>
            <p:ph type="ftr" sz="quarter" idx="4"/>
          </p:nvPr>
        </p:nvSpPr>
        <p:spPr/>
        <p:txBody>
          <a:bodyPr/>
          <a:lstStyle/>
          <a:p>
            <a:endParaRPr lang="en-GB" dirty="0"/>
          </a:p>
        </p:txBody>
      </p:sp>
      <p:sp>
        <p:nvSpPr>
          <p:cNvPr id="7" name="Tijdelijke aanduiding voor dianummer 6"/>
          <p:cNvSpPr>
            <a:spLocks noGrp="1"/>
          </p:cNvSpPr>
          <p:nvPr>
            <p:ph type="sldNum" sz="quarter" idx="5"/>
          </p:nvPr>
        </p:nvSpPr>
        <p:spPr/>
        <p:txBody>
          <a:bodyPr/>
          <a:lstStyle/>
          <a:p>
            <a:fld id="{E17747EF-E64D-7848-A5FE-D6E885B48FCE}" type="slidenum">
              <a:rPr lang="en-GB" smtClean="0"/>
              <a:pPr/>
              <a:t>10</a:t>
            </a:fld>
            <a:endParaRPr lang="en-GB" dirty="0"/>
          </a:p>
        </p:txBody>
      </p:sp>
    </p:spTree>
    <p:extLst>
      <p:ext uri="{BB962C8B-B14F-4D97-AF65-F5344CB8AC3E}">
        <p14:creationId xmlns:p14="http://schemas.microsoft.com/office/powerpoint/2010/main" val="227464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DMN x Ventral stream/auditory</a:t>
            </a:r>
          </a:p>
        </p:txBody>
      </p:sp>
      <p:sp>
        <p:nvSpPr>
          <p:cNvPr id="4" name="Tijdelijke aanduiding voor koptekst 3"/>
          <p:cNvSpPr>
            <a:spLocks noGrp="1"/>
          </p:cNvSpPr>
          <p:nvPr>
            <p:ph type="hdr" sz="quarter"/>
          </p:nvPr>
        </p:nvSpPr>
        <p:spPr/>
        <p:txBody>
          <a:bodyPr/>
          <a:lstStyle/>
          <a:p>
            <a:endParaRPr lang="en-GB" dirty="0"/>
          </a:p>
        </p:txBody>
      </p:sp>
      <p:sp>
        <p:nvSpPr>
          <p:cNvPr id="5" name="Tijdelijke aanduiding voor datum 4"/>
          <p:cNvSpPr>
            <a:spLocks noGrp="1"/>
          </p:cNvSpPr>
          <p:nvPr>
            <p:ph type="dt" idx="1"/>
          </p:nvPr>
        </p:nvSpPr>
        <p:spPr/>
        <p:txBody>
          <a:bodyPr/>
          <a:lstStyle/>
          <a:p>
            <a:fld id="{4A114D37-45D4-2745-B314-3FFB341A923C}" type="datetime1">
              <a:rPr lang="en-GB" smtClean="0"/>
              <a:pPr/>
              <a:t>06/05/2019</a:t>
            </a:fld>
            <a:endParaRPr lang="en-GB" dirty="0"/>
          </a:p>
        </p:txBody>
      </p:sp>
      <p:sp>
        <p:nvSpPr>
          <p:cNvPr id="6" name="Tijdelijke aanduiding voor voettekst 5"/>
          <p:cNvSpPr>
            <a:spLocks noGrp="1"/>
          </p:cNvSpPr>
          <p:nvPr>
            <p:ph type="ftr" sz="quarter" idx="4"/>
          </p:nvPr>
        </p:nvSpPr>
        <p:spPr/>
        <p:txBody>
          <a:bodyPr/>
          <a:lstStyle/>
          <a:p>
            <a:endParaRPr lang="en-GB" dirty="0"/>
          </a:p>
        </p:txBody>
      </p:sp>
      <p:sp>
        <p:nvSpPr>
          <p:cNvPr id="7" name="Tijdelijke aanduiding voor dianummer 6"/>
          <p:cNvSpPr>
            <a:spLocks noGrp="1"/>
          </p:cNvSpPr>
          <p:nvPr>
            <p:ph type="sldNum" sz="quarter" idx="5"/>
          </p:nvPr>
        </p:nvSpPr>
        <p:spPr/>
        <p:txBody>
          <a:bodyPr/>
          <a:lstStyle/>
          <a:p>
            <a:fld id="{E17747EF-E64D-7848-A5FE-D6E885B48FCE}" type="slidenum">
              <a:rPr lang="en-GB" smtClean="0"/>
              <a:pPr/>
              <a:t>11</a:t>
            </a:fld>
            <a:endParaRPr lang="en-GB" dirty="0"/>
          </a:p>
        </p:txBody>
      </p:sp>
    </p:spTree>
    <p:extLst>
      <p:ext uri="{BB962C8B-B14F-4D97-AF65-F5344CB8AC3E}">
        <p14:creationId xmlns:p14="http://schemas.microsoft.com/office/powerpoint/2010/main" val="120059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Somatosensory x Cerebellum</a:t>
            </a:r>
          </a:p>
        </p:txBody>
      </p:sp>
      <p:sp>
        <p:nvSpPr>
          <p:cNvPr id="4" name="Tijdelijke aanduiding voor koptekst 3"/>
          <p:cNvSpPr>
            <a:spLocks noGrp="1"/>
          </p:cNvSpPr>
          <p:nvPr>
            <p:ph type="hdr" sz="quarter"/>
          </p:nvPr>
        </p:nvSpPr>
        <p:spPr/>
        <p:txBody>
          <a:bodyPr/>
          <a:lstStyle/>
          <a:p>
            <a:endParaRPr lang="en-GB" dirty="0"/>
          </a:p>
        </p:txBody>
      </p:sp>
      <p:sp>
        <p:nvSpPr>
          <p:cNvPr id="5" name="Tijdelijke aanduiding voor datum 4"/>
          <p:cNvSpPr>
            <a:spLocks noGrp="1"/>
          </p:cNvSpPr>
          <p:nvPr>
            <p:ph type="dt" idx="1"/>
          </p:nvPr>
        </p:nvSpPr>
        <p:spPr/>
        <p:txBody>
          <a:bodyPr/>
          <a:lstStyle/>
          <a:p>
            <a:fld id="{4A114D37-45D4-2745-B314-3FFB341A923C}" type="datetime1">
              <a:rPr lang="en-GB" smtClean="0"/>
              <a:pPr/>
              <a:t>06/05/2019</a:t>
            </a:fld>
            <a:endParaRPr lang="en-GB" dirty="0"/>
          </a:p>
        </p:txBody>
      </p:sp>
      <p:sp>
        <p:nvSpPr>
          <p:cNvPr id="6" name="Tijdelijke aanduiding voor voettekst 5"/>
          <p:cNvSpPr>
            <a:spLocks noGrp="1"/>
          </p:cNvSpPr>
          <p:nvPr>
            <p:ph type="ftr" sz="quarter" idx="4"/>
          </p:nvPr>
        </p:nvSpPr>
        <p:spPr/>
        <p:txBody>
          <a:bodyPr/>
          <a:lstStyle/>
          <a:p>
            <a:endParaRPr lang="en-GB" dirty="0"/>
          </a:p>
        </p:txBody>
      </p:sp>
      <p:sp>
        <p:nvSpPr>
          <p:cNvPr id="7" name="Tijdelijke aanduiding voor dianummer 6"/>
          <p:cNvSpPr>
            <a:spLocks noGrp="1"/>
          </p:cNvSpPr>
          <p:nvPr>
            <p:ph type="sldNum" sz="quarter" idx="5"/>
          </p:nvPr>
        </p:nvSpPr>
        <p:spPr/>
        <p:txBody>
          <a:bodyPr/>
          <a:lstStyle/>
          <a:p>
            <a:fld id="{E17747EF-E64D-7848-A5FE-D6E885B48FCE}" type="slidenum">
              <a:rPr lang="en-GB" smtClean="0"/>
              <a:pPr/>
              <a:t>12</a:t>
            </a:fld>
            <a:endParaRPr lang="en-GB" dirty="0"/>
          </a:p>
        </p:txBody>
      </p:sp>
    </p:spTree>
    <p:extLst>
      <p:ext uri="{BB962C8B-B14F-4D97-AF65-F5344CB8AC3E}">
        <p14:creationId xmlns:p14="http://schemas.microsoft.com/office/powerpoint/2010/main" val="3626738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Somatosensory x Cerebellum</a:t>
            </a:r>
          </a:p>
        </p:txBody>
      </p:sp>
      <p:sp>
        <p:nvSpPr>
          <p:cNvPr id="4" name="Tijdelijke aanduiding voor koptekst 3"/>
          <p:cNvSpPr>
            <a:spLocks noGrp="1"/>
          </p:cNvSpPr>
          <p:nvPr>
            <p:ph type="hdr" sz="quarter"/>
          </p:nvPr>
        </p:nvSpPr>
        <p:spPr/>
        <p:txBody>
          <a:bodyPr/>
          <a:lstStyle/>
          <a:p>
            <a:endParaRPr lang="en-GB" dirty="0"/>
          </a:p>
        </p:txBody>
      </p:sp>
      <p:sp>
        <p:nvSpPr>
          <p:cNvPr id="5" name="Tijdelijke aanduiding voor datum 4"/>
          <p:cNvSpPr>
            <a:spLocks noGrp="1"/>
          </p:cNvSpPr>
          <p:nvPr>
            <p:ph type="dt" idx="1"/>
          </p:nvPr>
        </p:nvSpPr>
        <p:spPr/>
        <p:txBody>
          <a:bodyPr/>
          <a:lstStyle/>
          <a:p>
            <a:fld id="{4A114D37-45D4-2745-B314-3FFB341A923C}" type="datetime1">
              <a:rPr lang="en-GB" smtClean="0"/>
              <a:pPr/>
              <a:t>06/05/2019</a:t>
            </a:fld>
            <a:endParaRPr lang="en-GB" dirty="0"/>
          </a:p>
        </p:txBody>
      </p:sp>
      <p:sp>
        <p:nvSpPr>
          <p:cNvPr id="6" name="Tijdelijke aanduiding voor voettekst 5"/>
          <p:cNvSpPr>
            <a:spLocks noGrp="1"/>
          </p:cNvSpPr>
          <p:nvPr>
            <p:ph type="ftr" sz="quarter" idx="4"/>
          </p:nvPr>
        </p:nvSpPr>
        <p:spPr/>
        <p:txBody>
          <a:bodyPr/>
          <a:lstStyle/>
          <a:p>
            <a:endParaRPr lang="en-GB" dirty="0"/>
          </a:p>
        </p:txBody>
      </p:sp>
      <p:sp>
        <p:nvSpPr>
          <p:cNvPr id="7" name="Tijdelijke aanduiding voor dianummer 6"/>
          <p:cNvSpPr>
            <a:spLocks noGrp="1"/>
          </p:cNvSpPr>
          <p:nvPr>
            <p:ph type="sldNum" sz="quarter" idx="5"/>
          </p:nvPr>
        </p:nvSpPr>
        <p:spPr/>
        <p:txBody>
          <a:bodyPr/>
          <a:lstStyle/>
          <a:p>
            <a:fld id="{E17747EF-E64D-7848-A5FE-D6E885B48FCE}" type="slidenum">
              <a:rPr lang="en-GB" smtClean="0"/>
              <a:pPr/>
              <a:t>13</a:t>
            </a:fld>
            <a:endParaRPr lang="en-GB" dirty="0"/>
          </a:p>
        </p:txBody>
      </p:sp>
    </p:spTree>
    <p:extLst>
      <p:ext uri="{BB962C8B-B14F-4D97-AF65-F5344CB8AC3E}">
        <p14:creationId xmlns:p14="http://schemas.microsoft.com/office/powerpoint/2010/main" val="255914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 dirty="0" err="1"/>
              <a:t>Regularisation</a:t>
            </a:r>
            <a:r>
              <a:rPr lang="en" dirty="0"/>
              <a:t> of partial correlation networks basically tones down small correlations, so that the strong connections are more present, and the small correlations get smaller, i.e. the noise level is dampened. The extent of </a:t>
            </a:r>
            <a:r>
              <a:rPr lang="en" dirty="0" err="1"/>
              <a:t>regularisation</a:t>
            </a:r>
            <a:r>
              <a:rPr lang="en" dirty="0"/>
              <a:t> depends on a parameter lambda. </a:t>
            </a:r>
            <a:r>
              <a:rPr lang="en-US" dirty="0"/>
              <a:t>Typically, lambda for shrinkage reduction is selected, L&amp;W method calculates it from the data, removing somewhat arbitrary selection process</a:t>
            </a:r>
          </a:p>
        </p:txBody>
      </p:sp>
      <p:sp>
        <p:nvSpPr>
          <p:cNvPr id="4" name="Tijdelijke aanduiding voor koptekst 3"/>
          <p:cNvSpPr>
            <a:spLocks noGrp="1"/>
          </p:cNvSpPr>
          <p:nvPr>
            <p:ph type="hdr" sz="quarter"/>
          </p:nvPr>
        </p:nvSpPr>
        <p:spPr/>
        <p:txBody>
          <a:bodyPr/>
          <a:lstStyle/>
          <a:p>
            <a:endParaRPr lang="en-GB" dirty="0"/>
          </a:p>
        </p:txBody>
      </p:sp>
      <p:sp>
        <p:nvSpPr>
          <p:cNvPr id="5" name="Tijdelijke aanduiding voor datum 4"/>
          <p:cNvSpPr>
            <a:spLocks noGrp="1"/>
          </p:cNvSpPr>
          <p:nvPr>
            <p:ph type="dt" idx="1"/>
          </p:nvPr>
        </p:nvSpPr>
        <p:spPr/>
        <p:txBody>
          <a:bodyPr/>
          <a:lstStyle/>
          <a:p>
            <a:fld id="{4A114D37-45D4-2745-B314-3FFB341A923C}" type="datetime1">
              <a:rPr lang="en-GB" smtClean="0"/>
              <a:pPr/>
              <a:t>05/05/2019</a:t>
            </a:fld>
            <a:endParaRPr lang="en-GB" dirty="0"/>
          </a:p>
        </p:txBody>
      </p:sp>
      <p:sp>
        <p:nvSpPr>
          <p:cNvPr id="6" name="Tijdelijke aanduiding voor voettekst 5"/>
          <p:cNvSpPr>
            <a:spLocks noGrp="1"/>
          </p:cNvSpPr>
          <p:nvPr>
            <p:ph type="ftr" sz="quarter" idx="4"/>
          </p:nvPr>
        </p:nvSpPr>
        <p:spPr/>
        <p:txBody>
          <a:bodyPr/>
          <a:lstStyle/>
          <a:p>
            <a:endParaRPr lang="en-GB" dirty="0"/>
          </a:p>
        </p:txBody>
      </p:sp>
      <p:sp>
        <p:nvSpPr>
          <p:cNvPr id="7" name="Tijdelijke aanduiding voor dianummer 6"/>
          <p:cNvSpPr>
            <a:spLocks noGrp="1"/>
          </p:cNvSpPr>
          <p:nvPr>
            <p:ph type="sldNum" sz="quarter" idx="5"/>
          </p:nvPr>
        </p:nvSpPr>
        <p:spPr/>
        <p:txBody>
          <a:bodyPr/>
          <a:lstStyle/>
          <a:p>
            <a:fld id="{E17747EF-E64D-7848-A5FE-D6E885B48FCE}" type="slidenum">
              <a:rPr lang="en-GB" smtClean="0"/>
              <a:pPr/>
              <a:t>15</a:t>
            </a:fld>
            <a:endParaRPr lang="en-GB" dirty="0"/>
          </a:p>
        </p:txBody>
      </p:sp>
    </p:spTree>
    <p:extLst>
      <p:ext uri="{BB962C8B-B14F-4D97-AF65-F5344CB8AC3E}">
        <p14:creationId xmlns:p14="http://schemas.microsoft.com/office/powerpoint/2010/main" val="28177430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orside_med samarbeidspartner logoer">
    <p:bg>
      <p:bgPr>
        <a:solidFill>
          <a:schemeClr val="bg1"/>
        </a:solidFill>
        <a:effectLst/>
      </p:bgPr>
    </p:bg>
    <p:spTree>
      <p:nvGrpSpPr>
        <p:cNvPr id="1" name=""/>
        <p:cNvGrpSpPr/>
        <p:nvPr/>
      </p:nvGrpSpPr>
      <p:grpSpPr>
        <a:xfrm>
          <a:off x="0" y="0"/>
          <a:ext cx="0" cy="0"/>
          <a:chOff x="0" y="0"/>
          <a:chExt cx="0" cy="0"/>
        </a:xfrm>
      </p:grpSpPr>
      <p:sp>
        <p:nvSpPr>
          <p:cNvPr id="14" name="Rektangel 13"/>
          <p:cNvSpPr/>
          <p:nvPr userDrawn="1"/>
        </p:nvSpPr>
        <p:spPr>
          <a:xfrm>
            <a:off x="-1" y="2810657"/>
            <a:ext cx="9144001" cy="3252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noProof="0" dirty="0">
              <a:ln>
                <a:noFill/>
              </a:ln>
            </a:endParaRPr>
          </a:p>
        </p:txBody>
      </p:sp>
      <p:sp>
        <p:nvSpPr>
          <p:cNvPr id="2" name="Tittel 1"/>
          <p:cNvSpPr>
            <a:spLocks noGrp="1"/>
          </p:cNvSpPr>
          <p:nvPr>
            <p:ph type="ctrTitle" hasCustomPrompt="1"/>
          </p:nvPr>
        </p:nvSpPr>
        <p:spPr>
          <a:xfrm>
            <a:off x="1626401" y="3408784"/>
            <a:ext cx="6888951" cy="772437"/>
          </a:xfrm>
        </p:spPr>
        <p:txBody>
          <a:bodyPr rIns="0" anchor="b">
            <a:normAutofit/>
          </a:bodyPr>
          <a:lstStyle>
            <a:lvl1pPr algn="l">
              <a:defRPr sz="4000">
                <a:solidFill>
                  <a:schemeClr val="bg1"/>
                </a:solidFill>
              </a:defRPr>
            </a:lvl1pPr>
          </a:lstStyle>
          <a:p>
            <a:r>
              <a:rPr lang="en-GB" noProof="0" dirty="0"/>
              <a:t>Click to add title</a:t>
            </a:r>
          </a:p>
        </p:txBody>
      </p:sp>
      <p:sp>
        <p:nvSpPr>
          <p:cNvPr id="3" name="Undertittel 2"/>
          <p:cNvSpPr>
            <a:spLocks noGrp="1"/>
          </p:cNvSpPr>
          <p:nvPr>
            <p:ph type="subTitle" idx="1" hasCustomPrompt="1"/>
          </p:nvPr>
        </p:nvSpPr>
        <p:spPr>
          <a:xfrm>
            <a:off x="1626401" y="4350414"/>
            <a:ext cx="6888951" cy="911380"/>
          </a:xfrm>
        </p:spPr>
        <p:txBody>
          <a:bodyPr rIns="0"/>
          <a:lstStyle>
            <a:lvl1pPr marL="0" indent="0" algn="l">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noProof="0" dirty="0"/>
              <a:t>Click to add subtitle</a:t>
            </a:r>
          </a:p>
        </p:txBody>
      </p:sp>
      <p:pic>
        <p:nvPicPr>
          <p:cNvPr id="13" name="Bil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101" y="785714"/>
            <a:ext cx="3326130" cy="842010"/>
          </a:xfrm>
          <a:prstGeom prst="rect">
            <a:avLst/>
          </a:prstGeom>
        </p:spPr>
      </p:pic>
      <p:pic>
        <p:nvPicPr>
          <p:cNvPr id="15" name="Bilde 14"/>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730441" y="0"/>
            <a:ext cx="3416531" cy="3063240"/>
          </a:xfrm>
          <a:prstGeom prst="rect">
            <a:avLst/>
          </a:prstGeom>
        </p:spPr>
      </p:pic>
      <p:grpSp>
        <p:nvGrpSpPr>
          <p:cNvPr id="6" name="Group 5"/>
          <p:cNvGrpSpPr/>
          <p:nvPr userDrawn="1"/>
        </p:nvGrpSpPr>
        <p:grpSpPr>
          <a:xfrm>
            <a:off x="523472" y="6226426"/>
            <a:ext cx="8097053" cy="454274"/>
            <a:chOff x="187920" y="6226426"/>
            <a:chExt cx="8097053" cy="454274"/>
          </a:xfrm>
        </p:grpSpPr>
        <p:pic>
          <p:nvPicPr>
            <p:cNvPr id="7" name="Picture 10"/>
            <p:cNvPicPr>
              <a:picLocks noChangeAspect="1"/>
            </p:cNvPicPr>
            <p:nvPr userDrawn="1"/>
          </p:nvPicPr>
          <p:blipFill rotWithShape="1">
            <a:blip r:embed="rId4" cstate="print">
              <a:extLst>
                <a:ext uri="{28A0092B-C50C-407E-A947-70E740481C1C}">
                  <a14:useLocalDpi xmlns:a14="http://schemas.microsoft.com/office/drawing/2010/main"/>
                </a:ext>
              </a:extLst>
            </a:blip>
            <a:srcRect l="51835" r="22580"/>
            <a:stretch/>
          </p:blipFill>
          <p:spPr>
            <a:xfrm>
              <a:off x="3475402" y="6235959"/>
              <a:ext cx="1726521" cy="402336"/>
            </a:xfrm>
            <a:prstGeom prst="rect">
              <a:avLst/>
            </a:prstGeom>
          </p:spPr>
        </p:pic>
        <p:pic>
          <p:nvPicPr>
            <p:cNvPr id="9" name="Bild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82567" y="6226426"/>
              <a:ext cx="602406" cy="454274"/>
            </a:xfrm>
            <a:prstGeom prst="rect">
              <a:avLst/>
            </a:prstGeom>
          </p:spPr>
        </p:pic>
        <p:pic>
          <p:nvPicPr>
            <p:cNvPr id="11" name="Bilde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00675" y="6296260"/>
              <a:ext cx="1352890" cy="291975"/>
            </a:xfrm>
            <a:prstGeom prst="rect">
              <a:avLst/>
            </a:prstGeom>
          </p:spPr>
        </p:pic>
        <p:pic>
          <p:nvPicPr>
            <p:cNvPr id="12" name="Bild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87920" y="6388371"/>
              <a:ext cx="1490918" cy="128486"/>
            </a:xfrm>
            <a:prstGeom prst="rect">
              <a:avLst/>
            </a:prstGeom>
          </p:spPr>
        </p:pic>
        <p:pic>
          <p:nvPicPr>
            <p:cNvPr id="17" name="Bilde 1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423760" y="6290419"/>
              <a:ext cx="2036970" cy="350541"/>
            </a:xfrm>
            <a:prstGeom prst="rect">
              <a:avLst/>
            </a:prstGeom>
          </p:spPr>
        </p:pic>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629841" y="365127"/>
            <a:ext cx="7886700" cy="801688"/>
          </a:xfrm>
        </p:spPr>
        <p:txBody>
          <a:bodyPr/>
          <a:lstStyle/>
          <a:p>
            <a:r>
              <a:rPr lang="en-GB" noProof="0" dirty="0"/>
              <a:t>Click to add title</a:t>
            </a:r>
          </a:p>
        </p:txBody>
      </p:sp>
      <p:sp>
        <p:nvSpPr>
          <p:cNvPr id="3" name="Plassholder for tekst 2"/>
          <p:cNvSpPr>
            <a:spLocks noGrp="1"/>
          </p:cNvSpPr>
          <p:nvPr>
            <p:ph type="body" idx="1"/>
          </p:nvPr>
        </p:nvSpPr>
        <p:spPr>
          <a:xfrm>
            <a:off x="629842" y="1628775"/>
            <a:ext cx="3868340" cy="548368"/>
          </a:xfrm>
        </p:spPr>
        <p:txBody>
          <a:bodyPr anchor="b">
            <a:no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nl-NL" noProof="0"/>
              <a:t>Tekststijl van het model bewerken
Tweede niveau
Derde niveau
Vierde niveau
Vijfde niveau</a:t>
            </a:r>
            <a:endParaRPr lang="en-GB" noProof="0" dirty="0"/>
          </a:p>
        </p:txBody>
      </p:sp>
      <p:sp>
        <p:nvSpPr>
          <p:cNvPr id="4" name="Plassholder for innhold 3"/>
          <p:cNvSpPr>
            <a:spLocks noGrp="1"/>
          </p:cNvSpPr>
          <p:nvPr>
            <p:ph sz="half" idx="2" hasCustomPrompt="1"/>
          </p:nvPr>
        </p:nvSpPr>
        <p:spPr>
          <a:xfrm>
            <a:off x="629842" y="2392141"/>
            <a:ext cx="3868340" cy="3670523"/>
          </a:xfrm>
        </p:spPr>
        <p:txBody>
          <a:bodyPr/>
          <a:lstStyle>
            <a:lvl5pPr marL="2057298" marR="0" indent="-228589" algn="l" defTabSz="914354" rtl="0" eaLnBrk="1" fontAlgn="auto" latinLnBrk="0" hangingPunct="1">
              <a:lnSpc>
                <a:spcPct val="90000"/>
              </a:lnSpc>
              <a:spcBef>
                <a:spcPts val="500"/>
              </a:spcBef>
              <a:spcAft>
                <a:spcPts val="0"/>
              </a:spcAft>
              <a:buClrTx/>
              <a:buSzTx/>
              <a:buFont typeface="Arial"/>
              <a:buChar char="•"/>
              <a:tabLst/>
              <a:defRPr/>
            </a:lvl5pPr>
          </a:lstStyle>
          <a:p>
            <a:pPr lvl="0"/>
            <a:r>
              <a:rPr lang="en-GB" noProof="0" dirty="0"/>
              <a:t>Click to add text</a:t>
            </a:r>
          </a:p>
          <a:p>
            <a:pPr lvl="1"/>
            <a:r>
              <a:rPr lang="en-GB" noProof="0" dirty="0"/>
              <a:t>Second</a:t>
            </a:r>
          </a:p>
          <a:p>
            <a:pPr lvl="2"/>
            <a:r>
              <a:rPr lang="en-GB" noProof="0" dirty="0"/>
              <a:t>Third</a:t>
            </a:r>
          </a:p>
        </p:txBody>
      </p:sp>
      <p:sp>
        <p:nvSpPr>
          <p:cNvPr id="5" name="Plassholder for tekst 4"/>
          <p:cNvSpPr>
            <a:spLocks noGrp="1"/>
          </p:cNvSpPr>
          <p:nvPr>
            <p:ph type="body" sz="quarter" idx="3"/>
          </p:nvPr>
        </p:nvSpPr>
        <p:spPr>
          <a:xfrm>
            <a:off x="4629152" y="1628775"/>
            <a:ext cx="3887391" cy="548368"/>
          </a:xfrm>
        </p:spPr>
        <p:txBody>
          <a:bodyPr anchor="b">
            <a:noAutofit/>
          </a:bodyPr>
          <a:lstStyle>
            <a:lvl1pPr marL="0" indent="0">
              <a:buNone/>
              <a:defRPr sz="20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nl-NL" noProof="0"/>
              <a:t>Tekststijl van het model bewerken
Tweede niveau
Derde niveau
Vierde niveau
Vijfde niveau</a:t>
            </a:r>
            <a:endParaRPr lang="en-GB" noProof="0" dirty="0"/>
          </a:p>
        </p:txBody>
      </p:sp>
      <p:sp>
        <p:nvSpPr>
          <p:cNvPr id="6" name="Plassholder for innhold 5"/>
          <p:cNvSpPr>
            <a:spLocks noGrp="1"/>
          </p:cNvSpPr>
          <p:nvPr>
            <p:ph sz="quarter" idx="4" hasCustomPrompt="1"/>
          </p:nvPr>
        </p:nvSpPr>
        <p:spPr>
          <a:xfrm>
            <a:off x="4629152" y="2392141"/>
            <a:ext cx="3887391" cy="3670523"/>
          </a:xfrm>
        </p:spPr>
        <p:txBody>
          <a:bodyPr/>
          <a:lstStyle>
            <a:lvl5pPr marL="2057298" marR="0" indent="-228589" algn="l" defTabSz="914354" rtl="0" eaLnBrk="1" fontAlgn="auto" latinLnBrk="0" hangingPunct="1">
              <a:lnSpc>
                <a:spcPct val="90000"/>
              </a:lnSpc>
              <a:spcBef>
                <a:spcPts val="500"/>
              </a:spcBef>
              <a:spcAft>
                <a:spcPts val="0"/>
              </a:spcAft>
              <a:buClrTx/>
              <a:buSzTx/>
              <a:buFont typeface="Arial"/>
              <a:buChar char="•"/>
              <a:tabLst/>
              <a:defRPr/>
            </a:lvl5pPr>
          </a:lstStyle>
          <a:p>
            <a:pPr lvl="0"/>
            <a:r>
              <a:rPr lang="en-GB" noProof="0" dirty="0"/>
              <a:t>Click to add text</a:t>
            </a:r>
          </a:p>
          <a:p>
            <a:pPr lvl="1"/>
            <a:r>
              <a:rPr lang="en-GB" noProof="0" dirty="0"/>
              <a:t>Second</a:t>
            </a:r>
          </a:p>
          <a:p>
            <a:pPr lvl="2"/>
            <a:r>
              <a:rPr lang="en-GB" noProof="0" dirty="0"/>
              <a:t>Third</a:t>
            </a:r>
          </a:p>
        </p:txBody>
      </p:sp>
      <p:sp>
        <p:nvSpPr>
          <p:cNvPr id="7" name="Plassholder for dato 6"/>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8" name="Plassholder for bunntekst 7"/>
          <p:cNvSpPr>
            <a:spLocks noGrp="1"/>
          </p:cNvSpPr>
          <p:nvPr>
            <p:ph type="ftr" sz="quarter" idx="11"/>
          </p:nvPr>
        </p:nvSpPr>
        <p:spPr/>
        <p:txBody>
          <a:bodyPr/>
          <a:lstStyle/>
          <a:p>
            <a:endParaRPr lang="en-GB" noProof="0" dirty="0"/>
          </a:p>
        </p:txBody>
      </p:sp>
      <p:sp>
        <p:nvSpPr>
          <p:cNvPr id="9" name="Plassholder for lysbildenummer 8"/>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115501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noProof="0" dirty="0"/>
              <a:t>Click to add title</a:t>
            </a:r>
          </a:p>
        </p:txBody>
      </p:sp>
      <p:sp>
        <p:nvSpPr>
          <p:cNvPr id="3" name="Plassholder for dato 2"/>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4" name="Plassholder for bunntekst 3"/>
          <p:cNvSpPr>
            <a:spLocks noGrp="1"/>
          </p:cNvSpPr>
          <p:nvPr>
            <p:ph type="ftr" sz="quarter" idx="11"/>
          </p:nvPr>
        </p:nvSpPr>
        <p:spPr/>
        <p:txBody>
          <a:bodyPr/>
          <a:lstStyle/>
          <a:p>
            <a:endParaRPr lang="en-GB" noProof="0" dirty="0"/>
          </a:p>
        </p:txBody>
      </p:sp>
      <p:sp>
        <p:nvSpPr>
          <p:cNvPr id="5" name="Plassholder for lysbildenummer 4"/>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128815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l med helsides bilde">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noProof="0" dirty="0"/>
              <a:t>Click to add title</a:t>
            </a:r>
          </a:p>
        </p:txBody>
      </p:sp>
      <p:sp>
        <p:nvSpPr>
          <p:cNvPr id="3" name="Plassholder for dato 2"/>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4" name="Plassholder for bunntekst 3"/>
          <p:cNvSpPr>
            <a:spLocks noGrp="1"/>
          </p:cNvSpPr>
          <p:nvPr>
            <p:ph type="ftr" sz="quarter" idx="11"/>
          </p:nvPr>
        </p:nvSpPr>
        <p:spPr/>
        <p:txBody>
          <a:bodyPr/>
          <a:lstStyle/>
          <a:p>
            <a:endParaRPr lang="en-GB" noProof="0" dirty="0"/>
          </a:p>
        </p:txBody>
      </p:sp>
      <p:sp>
        <p:nvSpPr>
          <p:cNvPr id="5" name="Plassholder for lysbildenummer 4"/>
          <p:cNvSpPr>
            <a:spLocks noGrp="1"/>
          </p:cNvSpPr>
          <p:nvPr>
            <p:ph type="sldNum" sz="quarter" idx="12"/>
          </p:nvPr>
        </p:nvSpPr>
        <p:spPr/>
        <p:txBody>
          <a:bodyPr/>
          <a:lstStyle/>
          <a:p>
            <a:endParaRPr lang="en-GB" noProof="0" dirty="0"/>
          </a:p>
        </p:txBody>
      </p:sp>
      <p:sp>
        <p:nvSpPr>
          <p:cNvPr id="6" name="Plassholder for bilde 5"/>
          <p:cNvSpPr>
            <a:spLocks noGrp="1"/>
          </p:cNvSpPr>
          <p:nvPr>
            <p:ph type="pic" sz="quarter" idx="13" hasCustomPrompt="1"/>
          </p:nvPr>
        </p:nvSpPr>
        <p:spPr>
          <a:xfrm>
            <a:off x="0" y="1160463"/>
            <a:ext cx="9144000" cy="5013760"/>
          </a:xfrm>
        </p:spPr>
        <p:txBody>
          <a:bodyPr anchor="ctr">
            <a:normAutofit/>
          </a:bodyPr>
          <a:lstStyle>
            <a:lvl1pPr marL="0" indent="0" algn="ctr">
              <a:buNone/>
              <a:defRPr sz="1600" i="1">
                <a:solidFill>
                  <a:schemeClr val="bg2"/>
                </a:solidFill>
              </a:defRPr>
            </a:lvl1pPr>
          </a:lstStyle>
          <a:p>
            <a:r>
              <a:rPr lang="en-GB" noProof="0" dirty="0"/>
              <a:t>Insert picture</a:t>
            </a:r>
          </a:p>
        </p:txBody>
      </p:sp>
    </p:spTree>
    <p:extLst>
      <p:ext uri="{BB962C8B-B14F-4D97-AF65-F5344CB8AC3E}">
        <p14:creationId xmlns:p14="http://schemas.microsoft.com/office/powerpoint/2010/main" val="86031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tel med innhol og ett bilde">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629843" y="365127"/>
            <a:ext cx="3885008" cy="800287"/>
          </a:xfrm>
        </p:spPr>
        <p:txBody>
          <a:bodyPr/>
          <a:lstStyle/>
          <a:p>
            <a:r>
              <a:rPr lang="en-GB" noProof="0" dirty="0"/>
              <a:t>Click to add title</a:t>
            </a:r>
          </a:p>
        </p:txBody>
      </p:sp>
      <p:sp>
        <p:nvSpPr>
          <p:cNvPr id="3" name="Plassholder for dato 2"/>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4" name="Plassholder for bunntekst 3"/>
          <p:cNvSpPr>
            <a:spLocks noGrp="1"/>
          </p:cNvSpPr>
          <p:nvPr>
            <p:ph type="ftr" sz="quarter" idx="11"/>
          </p:nvPr>
        </p:nvSpPr>
        <p:spPr/>
        <p:txBody>
          <a:bodyPr/>
          <a:lstStyle/>
          <a:p>
            <a:endParaRPr lang="en-GB" noProof="0" dirty="0"/>
          </a:p>
        </p:txBody>
      </p:sp>
      <p:sp>
        <p:nvSpPr>
          <p:cNvPr id="5" name="Plassholder for lysbildenummer 4"/>
          <p:cNvSpPr>
            <a:spLocks noGrp="1"/>
          </p:cNvSpPr>
          <p:nvPr>
            <p:ph type="sldNum" sz="quarter" idx="12"/>
          </p:nvPr>
        </p:nvSpPr>
        <p:spPr/>
        <p:txBody>
          <a:bodyPr/>
          <a:lstStyle/>
          <a:p>
            <a:endParaRPr lang="en-GB" noProof="0" dirty="0"/>
          </a:p>
        </p:txBody>
      </p:sp>
      <p:sp>
        <p:nvSpPr>
          <p:cNvPr id="7" name="Plassholder for bilde 5"/>
          <p:cNvSpPr>
            <a:spLocks noGrp="1"/>
          </p:cNvSpPr>
          <p:nvPr>
            <p:ph type="pic" sz="quarter" idx="14" hasCustomPrompt="1"/>
          </p:nvPr>
        </p:nvSpPr>
        <p:spPr>
          <a:xfrm>
            <a:off x="4572000" y="1"/>
            <a:ext cx="4572000" cy="6174223"/>
          </a:xfrm>
        </p:spPr>
        <p:txBody>
          <a:bodyPr anchor="ctr">
            <a:normAutofit/>
          </a:bodyPr>
          <a:lstStyle>
            <a:lvl1pPr marL="0" indent="0" algn="ctr">
              <a:buNone/>
              <a:defRPr sz="1600" i="1">
                <a:solidFill>
                  <a:schemeClr val="bg2"/>
                </a:solidFill>
              </a:defRPr>
            </a:lvl1pPr>
          </a:lstStyle>
          <a:p>
            <a:r>
              <a:rPr lang="en-GB" noProof="0" dirty="0"/>
              <a:t>Insert picture</a:t>
            </a:r>
          </a:p>
        </p:txBody>
      </p:sp>
      <p:sp>
        <p:nvSpPr>
          <p:cNvPr id="8" name="Plassholder for innhold 2"/>
          <p:cNvSpPr>
            <a:spLocks noGrp="1"/>
          </p:cNvSpPr>
          <p:nvPr>
            <p:ph sz="half" idx="1" hasCustomPrompt="1"/>
          </p:nvPr>
        </p:nvSpPr>
        <p:spPr>
          <a:xfrm>
            <a:off x="628650" y="1628775"/>
            <a:ext cx="3886200" cy="4433888"/>
          </a:xfrm>
        </p:spPr>
        <p:txBody>
          <a:bodyPr/>
          <a:lstStyle>
            <a:lvl5pPr marL="2057298" marR="0" indent="-228589" algn="l" defTabSz="914354" rtl="0" eaLnBrk="1" fontAlgn="auto" latinLnBrk="0" hangingPunct="1">
              <a:lnSpc>
                <a:spcPct val="90000"/>
              </a:lnSpc>
              <a:spcBef>
                <a:spcPts val="500"/>
              </a:spcBef>
              <a:spcAft>
                <a:spcPts val="0"/>
              </a:spcAft>
              <a:buClrTx/>
              <a:buSzTx/>
              <a:buFont typeface="Arial"/>
              <a:buChar char="•"/>
              <a:tabLst/>
              <a:defRPr/>
            </a:lvl5pPr>
          </a:lstStyle>
          <a:p>
            <a:pPr lvl="0"/>
            <a:r>
              <a:rPr lang="en-GB" noProof="0" dirty="0"/>
              <a:t>Click to add text</a:t>
            </a:r>
          </a:p>
          <a:p>
            <a:pPr lvl="1"/>
            <a:r>
              <a:rPr lang="en-GB" noProof="0" dirty="0"/>
              <a:t>Second</a:t>
            </a:r>
          </a:p>
          <a:p>
            <a:pPr lvl="2"/>
            <a:r>
              <a:rPr lang="en-GB" noProof="0" dirty="0"/>
              <a:t>Third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tel med to bilder">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noProof="0" dirty="0"/>
              <a:t>Click to add title</a:t>
            </a:r>
          </a:p>
        </p:txBody>
      </p:sp>
      <p:sp>
        <p:nvSpPr>
          <p:cNvPr id="3" name="Plassholder for dato 2"/>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4" name="Plassholder for bunntekst 3"/>
          <p:cNvSpPr>
            <a:spLocks noGrp="1"/>
          </p:cNvSpPr>
          <p:nvPr>
            <p:ph type="ftr" sz="quarter" idx="11"/>
          </p:nvPr>
        </p:nvSpPr>
        <p:spPr/>
        <p:txBody>
          <a:bodyPr/>
          <a:lstStyle/>
          <a:p>
            <a:endParaRPr lang="en-GB" noProof="0" dirty="0"/>
          </a:p>
        </p:txBody>
      </p:sp>
      <p:sp>
        <p:nvSpPr>
          <p:cNvPr id="5" name="Plassholder for lysbildenummer 4"/>
          <p:cNvSpPr>
            <a:spLocks noGrp="1"/>
          </p:cNvSpPr>
          <p:nvPr>
            <p:ph type="sldNum" sz="quarter" idx="12"/>
          </p:nvPr>
        </p:nvSpPr>
        <p:spPr/>
        <p:txBody>
          <a:bodyPr/>
          <a:lstStyle/>
          <a:p>
            <a:endParaRPr lang="en-GB" noProof="0" dirty="0"/>
          </a:p>
        </p:txBody>
      </p:sp>
      <p:sp>
        <p:nvSpPr>
          <p:cNvPr id="6" name="Plassholder for bilde 5"/>
          <p:cNvSpPr>
            <a:spLocks noGrp="1"/>
          </p:cNvSpPr>
          <p:nvPr>
            <p:ph type="pic" sz="quarter" idx="13" hasCustomPrompt="1"/>
          </p:nvPr>
        </p:nvSpPr>
        <p:spPr>
          <a:xfrm>
            <a:off x="0" y="1160463"/>
            <a:ext cx="4572000" cy="5013760"/>
          </a:xfrm>
        </p:spPr>
        <p:txBody>
          <a:bodyPr anchor="ctr">
            <a:normAutofit/>
          </a:bodyPr>
          <a:lstStyle>
            <a:lvl1pPr marL="0" indent="0" algn="ctr">
              <a:buNone/>
              <a:defRPr sz="1600" i="1">
                <a:solidFill>
                  <a:schemeClr val="bg2"/>
                </a:solidFill>
              </a:defRPr>
            </a:lvl1pPr>
          </a:lstStyle>
          <a:p>
            <a:r>
              <a:rPr lang="en-GB" noProof="0" dirty="0"/>
              <a:t>Insert picture</a:t>
            </a:r>
          </a:p>
        </p:txBody>
      </p:sp>
      <p:sp>
        <p:nvSpPr>
          <p:cNvPr id="7" name="Plassholder for bilde 5"/>
          <p:cNvSpPr>
            <a:spLocks noGrp="1"/>
          </p:cNvSpPr>
          <p:nvPr>
            <p:ph type="pic" sz="quarter" idx="14" hasCustomPrompt="1"/>
          </p:nvPr>
        </p:nvSpPr>
        <p:spPr>
          <a:xfrm>
            <a:off x="4572000" y="1160463"/>
            <a:ext cx="4572000" cy="5013760"/>
          </a:xfrm>
        </p:spPr>
        <p:txBody>
          <a:bodyPr anchor="ctr">
            <a:normAutofit/>
          </a:bodyPr>
          <a:lstStyle>
            <a:lvl1pPr marL="0" indent="0" algn="ctr">
              <a:buNone/>
              <a:defRPr sz="1600" i="1">
                <a:solidFill>
                  <a:schemeClr val="bg2"/>
                </a:solidFill>
              </a:defRPr>
            </a:lvl1pPr>
          </a:lstStyle>
          <a:p>
            <a:r>
              <a:rPr lang="en-GB" noProof="0" dirty="0"/>
              <a:t>Insert picture</a:t>
            </a:r>
          </a:p>
        </p:txBody>
      </p:sp>
    </p:spTree>
    <p:extLst>
      <p:ext uri="{BB962C8B-B14F-4D97-AF65-F5344CB8AC3E}">
        <p14:creationId xmlns:p14="http://schemas.microsoft.com/office/powerpoint/2010/main" val="2509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tel med fire bilder">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noProof="0" dirty="0"/>
              <a:t>Click to add title</a:t>
            </a:r>
          </a:p>
        </p:txBody>
      </p:sp>
      <p:sp>
        <p:nvSpPr>
          <p:cNvPr id="3" name="Plassholder for dato 2"/>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4" name="Plassholder for bunntekst 3"/>
          <p:cNvSpPr>
            <a:spLocks noGrp="1"/>
          </p:cNvSpPr>
          <p:nvPr>
            <p:ph type="ftr" sz="quarter" idx="11"/>
          </p:nvPr>
        </p:nvSpPr>
        <p:spPr/>
        <p:txBody>
          <a:bodyPr/>
          <a:lstStyle/>
          <a:p>
            <a:endParaRPr lang="en-GB" noProof="0" dirty="0"/>
          </a:p>
        </p:txBody>
      </p:sp>
      <p:sp>
        <p:nvSpPr>
          <p:cNvPr id="5" name="Plassholder for lysbildenummer 4"/>
          <p:cNvSpPr>
            <a:spLocks noGrp="1"/>
          </p:cNvSpPr>
          <p:nvPr>
            <p:ph type="sldNum" sz="quarter" idx="12"/>
          </p:nvPr>
        </p:nvSpPr>
        <p:spPr/>
        <p:txBody>
          <a:bodyPr/>
          <a:lstStyle/>
          <a:p>
            <a:endParaRPr lang="en-GB" noProof="0" dirty="0"/>
          </a:p>
        </p:txBody>
      </p:sp>
      <p:sp>
        <p:nvSpPr>
          <p:cNvPr id="6" name="Plassholder for bilde 5"/>
          <p:cNvSpPr>
            <a:spLocks noGrp="1"/>
          </p:cNvSpPr>
          <p:nvPr>
            <p:ph type="pic" sz="quarter" idx="13" hasCustomPrompt="1"/>
          </p:nvPr>
        </p:nvSpPr>
        <p:spPr>
          <a:xfrm>
            <a:off x="0" y="1160466"/>
            <a:ext cx="4572000" cy="2513321"/>
          </a:xfrm>
        </p:spPr>
        <p:txBody>
          <a:bodyPr anchor="ctr">
            <a:normAutofit/>
          </a:bodyPr>
          <a:lstStyle>
            <a:lvl1pPr marL="0" indent="0" algn="ctr">
              <a:buNone/>
              <a:defRPr sz="1600" i="1">
                <a:solidFill>
                  <a:schemeClr val="bg2"/>
                </a:solidFill>
              </a:defRPr>
            </a:lvl1pPr>
          </a:lstStyle>
          <a:p>
            <a:r>
              <a:rPr lang="en-GB" noProof="0" dirty="0"/>
              <a:t>Insert picture</a:t>
            </a:r>
          </a:p>
        </p:txBody>
      </p:sp>
      <p:sp>
        <p:nvSpPr>
          <p:cNvPr id="8" name="Plassholder for bilde 5"/>
          <p:cNvSpPr>
            <a:spLocks noGrp="1"/>
          </p:cNvSpPr>
          <p:nvPr>
            <p:ph type="pic" sz="quarter" idx="15" hasCustomPrompt="1"/>
          </p:nvPr>
        </p:nvSpPr>
        <p:spPr>
          <a:xfrm>
            <a:off x="0" y="3673787"/>
            <a:ext cx="4572000" cy="2500439"/>
          </a:xfrm>
        </p:spPr>
        <p:txBody>
          <a:bodyPr anchor="ctr">
            <a:normAutofit/>
          </a:bodyPr>
          <a:lstStyle>
            <a:lvl1pPr marL="0" indent="0" algn="ctr">
              <a:buNone/>
              <a:defRPr sz="1600" i="1">
                <a:solidFill>
                  <a:schemeClr val="bg2"/>
                </a:solidFill>
              </a:defRPr>
            </a:lvl1pPr>
          </a:lstStyle>
          <a:p>
            <a:r>
              <a:rPr lang="en-GB" noProof="0" dirty="0"/>
              <a:t>Insert picture</a:t>
            </a:r>
          </a:p>
        </p:txBody>
      </p:sp>
      <p:sp>
        <p:nvSpPr>
          <p:cNvPr id="9" name="Plassholder for bilde 5"/>
          <p:cNvSpPr>
            <a:spLocks noGrp="1"/>
          </p:cNvSpPr>
          <p:nvPr>
            <p:ph type="pic" sz="quarter" idx="16" hasCustomPrompt="1"/>
          </p:nvPr>
        </p:nvSpPr>
        <p:spPr>
          <a:xfrm>
            <a:off x="4572000" y="1160466"/>
            <a:ext cx="4572000" cy="2513321"/>
          </a:xfrm>
        </p:spPr>
        <p:txBody>
          <a:bodyPr anchor="ctr">
            <a:normAutofit/>
          </a:bodyPr>
          <a:lstStyle>
            <a:lvl1pPr marL="0" indent="0" algn="ctr">
              <a:buNone/>
              <a:defRPr sz="1600" i="1">
                <a:solidFill>
                  <a:schemeClr val="bg2"/>
                </a:solidFill>
              </a:defRPr>
            </a:lvl1pPr>
          </a:lstStyle>
          <a:p>
            <a:r>
              <a:rPr lang="en-GB" noProof="0" dirty="0"/>
              <a:t>Insert picture</a:t>
            </a:r>
          </a:p>
        </p:txBody>
      </p:sp>
      <p:sp>
        <p:nvSpPr>
          <p:cNvPr id="10" name="Plassholder for bilde 5"/>
          <p:cNvSpPr>
            <a:spLocks noGrp="1"/>
          </p:cNvSpPr>
          <p:nvPr>
            <p:ph type="pic" sz="quarter" idx="17" hasCustomPrompt="1"/>
          </p:nvPr>
        </p:nvSpPr>
        <p:spPr>
          <a:xfrm>
            <a:off x="4572000" y="3673787"/>
            <a:ext cx="4572000" cy="2500439"/>
          </a:xfrm>
        </p:spPr>
        <p:txBody>
          <a:bodyPr anchor="ctr">
            <a:normAutofit/>
          </a:bodyPr>
          <a:lstStyle>
            <a:lvl1pPr marL="0" indent="0" algn="ctr">
              <a:buNone/>
              <a:defRPr sz="1600" i="1">
                <a:solidFill>
                  <a:schemeClr val="bg2"/>
                </a:solidFill>
              </a:defRPr>
            </a:lvl1pPr>
          </a:lstStyle>
          <a:p>
            <a:r>
              <a:rPr lang="en-GB" noProof="0" dirty="0"/>
              <a:t>Insert picture</a:t>
            </a:r>
          </a:p>
        </p:txBody>
      </p:sp>
    </p:spTree>
    <p:extLst>
      <p:ext uri="{BB962C8B-B14F-4D97-AF65-F5344CB8AC3E}">
        <p14:creationId xmlns:p14="http://schemas.microsoft.com/office/powerpoint/2010/main" val="138076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lsides bilde">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3" name="Plassholder for bunntekst 2"/>
          <p:cNvSpPr>
            <a:spLocks noGrp="1"/>
          </p:cNvSpPr>
          <p:nvPr>
            <p:ph type="ftr" sz="quarter" idx="11"/>
          </p:nvPr>
        </p:nvSpPr>
        <p:spPr/>
        <p:txBody>
          <a:bodyPr/>
          <a:lstStyle/>
          <a:p>
            <a:endParaRPr lang="en-GB" noProof="0" dirty="0"/>
          </a:p>
        </p:txBody>
      </p:sp>
      <p:sp>
        <p:nvSpPr>
          <p:cNvPr id="4" name="Plassholder for lysbildenummer 3"/>
          <p:cNvSpPr>
            <a:spLocks noGrp="1"/>
          </p:cNvSpPr>
          <p:nvPr>
            <p:ph type="sldNum" sz="quarter" idx="12"/>
          </p:nvPr>
        </p:nvSpPr>
        <p:spPr/>
        <p:txBody>
          <a:bodyPr/>
          <a:lstStyle/>
          <a:p>
            <a:endParaRPr lang="en-GB" noProof="0" dirty="0"/>
          </a:p>
        </p:txBody>
      </p:sp>
      <p:sp>
        <p:nvSpPr>
          <p:cNvPr id="6" name="Plassholder for bilde 5"/>
          <p:cNvSpPr>
            <a:spLocks noGrp="1"/>
          </p:cNvSpPr>
          <p:nvPr>
            <p:ph type="pic" sz="quarter" idx="13" hasCustomPrompt="1"/>
          </p:nvPr>
        </p:nvSpPr>
        <p:spPr>
          <a:xfrm>
            <a:off x="0" y="3"/>
            <a:ext cx="9144000" cy="6174223"/>
          </a:xfrm>
        </p:spPr>
        <p:txBody>
          <a:bodyPr anchor="ctr">
            <a:normAutofit/>
          </a:bodyPr>
          <a:lstStyle>
            <a:lvl1pPr marL="0" indent="0" algn="ctr">
              <a:buNone/>
              <a:defRPr sz="1600" i="1">
                <a:solidFill>
                  <a:schemeClr val="bg2"/>
                </a:solidFill>
              </a:defRPr>
            </a:lvl1pPr>
          </a:lstStyle>
          <a:p>
            <a:r>
              <a:rPr lang="en-GB" noProof="0" dirty="0"/>
              <a:t>Insert picture</a:t>
            </a:r>
          </a:p>
        </p:txBody>
      </p:sp>
    </p:spTree>
    <p:extLst>
      <p:ext uri="{BB962C8B-B14F-4D97-AF65-F5344CB8AC3E}">
        <p14:creationId xmlns:p14="http://schemas.microsoft.com/office/powerpoint/2010/main" val="118430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3" name="Plassholder for bunntekst 2"/>
          <p:cNvSpPr>
            <a:spLocks noGrp="1"/>
          </p:cNvSpPr>
          <p:nvPr>
            <p:ph type="ftr" sz="quarter" idx="11"/>
          </p:nvPr>
        </p:nvSpPr>
        <p:spPr/>
        <p:txBody>
          <a:bodyPr/>
          <a:lstStyle/>
          <a:p>
            <a:endParaRPr lang="en-GB" noProof="0" dirty="0"/>
          </a:p>
        </p:txBody>
      </p:sp>
      <p:sp>
        <p:nvSpPr>
          <p:cNvPr id="4" name="Plassholder for lysbildenummer 3"/>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144741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iste side">
    <p:bg>
      <p:bgPr>
        <a:solidFill>
          <a:schemeClr val="accent1"/>
        </a:solidFill>
        <a:effectLst/>
      </p:bgPr>
    </p:bg>
    <p:spTree>
      <p:nvGrpSpPr>
        <p:cNvPr id="1" name=""/>
        <p:cNvGrpSpPr/>
        <p:nvPr/>
      </p:nvGrpSpPr>
      <p:grpSpPr>
        <a:xfrm>
          <a:off x="0" y="0"/>
          <a:ext cx="0" cy="0"/>
          <a:chOff x="0" y="0"/>
          <a:chExt cx="0" cy="0"/>
        </a:xfrm>
      </p:grpSpPr>
      <p:sp>
        <p:nvSpPr>
          <p:cNvPr id="4" name="TekstSylinder 3"/>
          <p:cNvSpPr txBox="1"/>
          <p:nvPr userDrawn="1"/>
        </p:nvSpPr>
        <p:spPr>
          <a:xfrm>
            <a:off x="1619249" y="3949637"/>
            <a:ext cx="6894514" cy="1969770"/>
          </a:xfrm>
          <a:prstGeom prst="rect">
            <a:avLst/>
          </a:prstGeom>
          <a:noFill/>
        </p:spPr>
        <p:txBody>
          <a:bodyPr wrap="square" lIns="0" tIns="0" rIns="0" bIns="0" rtlCol="0">
            <a:spAutoFit/>
          </a:bodyPr>
          <a:lstStyle/>
          <a:p>
            <a:r>
              <a:rPr lang="en-GB" sz="1600" b="0" i="0" kern="1200" noProof="1">
                <a:solidFill>
                  <a:schemeClr val="bg1"/>
                </a:solidFill>
                <a:effectLst/>
                <a:latin typeface="+mn-lt"/>
                <a:ea typeface="+mn-ea"/>
                <a:cs typeface="+mn-cs"/>
              </a:rPr>
              <a:t>NORMENT</a:t>
            </a:r>
            <a:br>
              <a:rPr lang="en-GB" sz="1600" b="0" i="0" kern="1200" noProof="1">
                <a:solidFill>
                  <a:schemeClr val="bg1"/>
                </a:solidFill>
                <a:effectLst/>
                <a:latin typeface="+mn-lt"/>
                <a:ea typeface="+mn-ea"/>
                <a:cs typeface="+mn-cs"/>
              </a:rPr>
            </a:br>
            <a:r>
              <a:rPr lang="en-GB" sz="1600" b="0" i="0" kern="1200" noProof="1">
                <a:solidFill>
                  <a:schemeClr val="bg1"/>
                </a:solidFill>
                <a:effectLst/>
                <a:latin typeface="+mn-lt"/>
                <a:ea typeface="+mn-ea"/>
                <a:cs typeface="+mn-cs"/>
              </a:rPr>
              <a:t>Oslo University Hospital HF</a:t>
            </a:r>
          </a:p>
          <a:p>
            <a:r>
              <a:rPr lang="en-GB" sz="1600" b="0" i="0" kern="1200" noProof="1">
                <a:solidFill>
                  <a:schemeClr val="bg1"/>
                </a:solidFill>
                <a:effectLst/>
                <a:latin typeface="+mn-lt"/>
                <a:ea typeface="+mn-ea"/>
                <a:cs typeface="+mn-cs"/>
              </a:rPr>
              <a:t>Division of Mental Health and Addiction</a:t>
            </a:r>
          </a:p>
          <a:p>
            <a:r>
              <a:rPr lang="en-GB" sz="1600" b="0" i="0" kern="1200" noProof="1">
                <a:solidFill>
                  <a:schemeClr val="bg1"/>
                </a:solidFill>
                <a:effectLst/>
                <a:latin typeface="+mn-lt"/>
                <a:ea typeface="+mn-ea"/>
                <a:cs typeface="+mn-cs"/>
              </a:rPr>
              <a:t>Psychosis Research Unit/TOP</a:t>
            </a:r>
          </a:p>
          <a:p>
            <a:r>
              <a:rPr lang="en-GB" sz="1600" b="0" i="0" kern="1200" noProof="1">
                <a:solidFill>
                  <a:schemeClr val="bg1"/>
                </a:solidFill>
                <a:effectLst/>
                <a:latin typeface="+mn-lt"/>
                <a:ea typeface="+mn-ea"/>
                <a:cs typeface="+mn-cs"/>
              </a:rPr>
              <a:t>Ullevål Hospital, building 49</a:t>
            </a:r>
          </a:p>
          <a:p>
            <a:r>
              <a:rPr lang="en-GB" sz="1600" b="0" i="0" kern="1200" noProof="1">
                <a:solidFill>
                  <a:schemeClr val="bg1"/>
                </a:solidFill>
                <a:effectLst/>
                <a:latin typeface="+mn-lt"/>
                <a:ea typeface="+mn-ea"/>
                <a:cs typeface="+mn-cs"/>
              </a:rPr>
              <a:t>P.O. Box 4956 Nydalen</a:t>
            </a:r>
          </a:p>
          <a:p>
            <a:r>
              <a:rPr lang="en-GB" sz="1600" b="0" i="0" kern="1200" noProof="1">
                <a:solidFill>
                  <a:schemeClr val="bg1"/>
                </a:solidFill>
                <a:effectLst/>
                <a:latin typeface="+mn-lt"/>
                <a:ea typeface="+mn-ea"/>
                <a:cs typeface="+mn-cs"/>
              </a:rPr>
              <a:t>N-0424 Oslo</a:t>
            </a:r>
          </a:p>
          <a:p>
            <a:r>
              <a:rPr lang="en-GB" sz="1600" b="0" i="0" kern="1200" noProof="1">
                <a:solidFill>
                  <a:schemeClr val="bg1"/>
                </a:solidFill>
                <a:effectLst/>
                <a:latin typeface="+mn-lt"/>
                <a:ea typeface="+mn-ea"/>
                <a:cs typeface="+mn-cs"/>
              </a:rPr>
              <a:t>Norway</a:t>
            </a:r>
          </a:p>
        </p:txBody>
      </p:sp>
      <p:pic>
        <p:nvPicPr>
          <p:cNvPr id="6" name="Bil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101" y="785714"/>
            <a:ext cx="3326130" cy="842010"/>
          </a:xfrm>
          <a:prstGeom prst="rect">
            <a:avLst/>
          </a:prstGeom>
        </p:spPr>
      </p:pic>
    </p:spTree>
    <p:extLst>
      <p:ext uri="{BB962C8B-B14F-4D97-AF65-F5344CB8AC3E}">
        <p14:creationId xmlns:p14="http://schemas.microsoft.com/office/powerpoint/2010/main" val="103947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Forside_lilla">
    <p:bg>
      <p:bgPr>
        <a:solidFill>
          <a:schemeClr val="bg1"/>
        </a:solidFill>
        <a:effectLst/>
      </p:bgPr>
    </p:bg>
    <p:spTree>
      <p:nvGrpSpPr>
        <p:cNvPr id="1" name=""/>
        <p:cNvGrpSpPr/>
        <p:nvPr/>
      </p:nvGrpSpPr>
      <p:grpSpPr>
        <a:xfrm>
          <a:off x="0" y="0"/>
          <a:ext cx="0" cy="0"/>
          <a:chOff x="0" y="0"/>
          <a:chExt cx="0" cy="0"/>
        </a:xfrm>
      </p:grpSpPr>
      <p:sp>
        <p:nvSpPr>
          <p:cNvPr id="14" name="Rektangel 13"/>
          <p:cNvSpPr/>
          <p:nvPr userDrawn="1"/>
        </p:nvSpPr>
        <p:spPr>
          <a:xfrm>
            <a:off x="-1" y="2810656"/>
            <a:ext cx="9144001" cy="40473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noProof="0" dirty="0">
              <a:ln>
                <a:noFill/>
              </a:ln>
            </a:endParaRPr>
          </a:p>
        </p:txBody>
      </p:sp>
      <p:sp>
        <p:nvSpPr>
          <p:cNvPr id="2" name="Tittel 1"/>
          <p:cNvSpPr>
            <a:spLocks noGrp="1"/>
          </p:cNvSpPr>
          <p:nvPr>
            <p:ph type="ctrTitle" hasCustomPrompt="1"/>
          </p:nvPr>
        </p:nvSpPr>
        <p:spPr>
          <a:xfrm>
            <a:off x="1626401" y="3408784"/>
            <a:ext cx="6888951" cy="772437"/>
          </a:xfrm>
        </p:spPr>
        <p:txBody>
          <a:bodyPr rIns="0" anchor="b">
            <a:normAutofit/>
          </a:bodyPr>
          <a:lstStyle>
            <a:lvl1pPr algn="l">
              <a:defRPr sz="4000">
                <a:solidFill>
                  <a:schemeClr val="bg1"/>
                </a:solidFill>
              </a:defRPr>
            </a:lvl1pPr>
          </a:lstStyle>
          <a:p>
            <a:r>
              <a:rPr lang="en-GB" noProof="0" dirty="0"/>
              <a:t>Click to add title</a:t>
            </a:r>
          </a:p>
        </p:txBody>
      </p:sp>
      <p:sp>
        <p:nvSpPr>
          <p:cNvPr id="3" name="Undertittel 2"/>
          <p:cNvSpPr>
            <a:spLocks noGrp="1"/>
          </p:cNvSpPr>
          <p:nvPr>
            <p:ph type="subTitle" idx="1" hasCustomPrompt="1"/>
          </p:nvPr>
        </p:nvSpPr>
        <p:spPr>
          <a:xfrm>
            <a:off x="1626401" y="4350414"/>
            <a:ext cx="6888951" cy="911380"/>
          </a:xfrm>
        </p:spPr>
        <p:txBody>
          <a:bodyPr rIns="0"/>
          <a:lstStyle>
            <a:lvl1pPr marL="0" indent="0" algn="l">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noProof="0" dirty="0"/>
              <a:t>Click to add subtitle</a:t>
            </a:r>
          </a:p>
        </p:txBody>
      </p:sp>
      <p:pic>
        <p:nvPicPr>
          <p:cNvPr id="7" name="Bild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101" y="785714"/>
            <a:ext cx="3326130" cy="842010"/>
          </a:xfrm>
          <a:prstGeom prst="rect">
            <a:avLst/>
          </a:prstGeom>
        </p:spPr>
      </p:pic>
      <p:pic>
        <p:nvPicPr>
          <p:cNvPr id="8" name="Bilde 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730441" y="0"/>
            <a:ext cx="3416531" cy="3063240"/>
          </a:xfrm>
          <a:prstGeom prst="rect">
            <a:avLst/>
          </a:prstGeom>
        </p:spPr>
      </p:pic>
    </p:spTree>
    <p:extLst>
      <p:ext uri="{BB962C8B-B14F-4D97-AF65-F5344CB8AC3E}">
        <p14:creationId xmlns:p14="http://schemas.microsoft.com/office/powerpoint/2010/main" val="53523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killeark_rosa">
    <p:bg>
      <p:bgPr>
        <a:solidFill>
          <a:schemeClr val="accent2"/>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628650" y="4162503"/>
            <a:ext cx="7886700" cy="772437"/>
          </a:xfrm>
        </p:spPr>
        <p:txBody>
          <a:bodyPr anchor="b">
            <a:normAutofit/>
          </a:bodyPr>
          <a:lstStyle>
            <a:lvl1pPr algn="l">
              <a:defRPr sz="4000">
                <a:solidFill>
                  <a:schemeClr val="bg1"/>
                </a:solidFill>
              </a:defRPr>
            </a:lvl1pPr>
          </a:lstStyle>
          <a:p>
            <a:r>
              <a:rPr lang="en-GB" noProof="0" dirty="0"/>
              <a:t>Click to add title</a:t>
            </a:r>
          </a:p>
        </p:txBody>
      </p:sp>
      <p:sp>
        <p:nvSpPr>
          <p:cNvPr id="3" name="Undertittel 2"/>
          <p:cNvSpPr>
            <a:spLocks noGrp="1"/>
          </p:cNvSpPr>
          <p:nvPr>
            <p:ph type="subTitle" idx="1" hasCustomPrompt="1"/>
          </p:nvPr>
        </p:nvSpPr>
        <p:spPr>
          <a:xfrm>
            <a:off x="629843" y="5151283"/>
            <a:ext cx="7885509" cy="911380"/>
          </a:xfrm>
        </p:spPr>
        <p:txBody>
          <a:bodyPr/>
          <a:lstStyle>
            <a:lvl1pPr marL="0" indent="0" algn="l">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noProof="0" dirty="0"/>
              <a:t>Click to add subtitle</a:t>
            </a:r>
          </a:p>
        </p:txBody>
      </p:sp>
      <p:pic>
        <p:nvPicPr>
          <p:cNvPr id="5"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14625" y="-1"/>
            <a:ext cx="4991793" cy="1670858"/>
          </a:xfrm>
          <a:prstGeom prst="rect">
            <a:avLst/>
          </a:prstGeom>
        </p:spPr>
      </p:pic>
    </p:spTree>
    <p:extLst>
      <p:ext uri="{BB962C8B-B14F-4D97-AF65-F5344CB8AC3E}">
        <p14:creationId xmlns:p14="http://schemas.microsoft.com/office/powerpoint/2010/main" val="148475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killeark_lilla">
    <p:bg>
      <p:bgPr>
        <a:solidFill>
          <a:schemeClr val="accent1"/>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628650" y="4162503"/>
            <a:ext cx="7886700" cy="772437"/>
          </a:xfrm>
        </p:spPr>
        <p:txBody>
          <a:bodyPr anchor="b">
            <a:normAutofit/>
          </a:bodyPr>
          <a:lstStyle>
            <a:lvl1pPr algn="l">
              <a:defRPr sz="4000">
                <a:solidFill>
                  <a:schemeClr val="bg1"/>
                </a:solidFill>
              </a:defRPr>
            </a:lvl1pPr>
          </a:lstStyle>
          <a:p>
            <a:r>
              <a:rPr lang="en-GB" noProof="0" dirty="0"/>
              <a:t>Click to add title</a:t>
            </a:r>
          </a:p>
        </p:txBody>
      </p:sp>
      <p:sp>
        <p:nvSpPr>
          <p:cNvPr id="3" name="Undertittel 2"/>
          <p:cNvSpPr>
            <a:spLocks noGrp="1"/>
          </p:cNvSpPr>
          <p:nvPr>
            <p:ph type="subTitle" idx="1" hasCustomPrompt="1"/>
          </p:nvPr>
        </p:nvSpPr>
        <p:spPr>
          <a:xfrm>
            <a:off x="629843" y="5151283"/>
            <a:ext cx="7885509" cy="911380"/>
          </a:xfrm>
        </p:spPr>
        <p:txBody>
          <a:bodyPr/>
          <a:lstStyle>
            <a:lvl1pPr marL="0" indent="0" algn="l">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noProof="0" dirty="0"/>
              <a:t>Click to add subtitle</a:t>
            </a:r>
          </a:p>
        </p:txBody>
      </p:sp>
      <p:pic>
        <p:nvPicPr>
          <p:cNvPr id="5"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14625" y="-1"/>
            <a:ext cx="4991793" cy="1670858"/>
          </a:xfrm>
          <a:prstGeom prst="rect">
            <a:avLst/>
          </a:prstGeom>
        </p:spPr>
      </p:pic>
    </p:spTree>
    <p:extLst>
      <p:ext uri="{BB962C8B-B14F-4D97-AF65-F5344CB8AC3E}">
        <p14:creationId xmlns:p14="http://schemas.microsoft.com/office/powerpoint/2010/main" val="58712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Skilleark_blå">
    <p:bg>
      <p:bgPr>
        <a:solidFill>
          <a:schemeClr val="accent4"/>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628650" y="4162503"/>
            <a:ext cx="7886700" cy="772437"/>
          </a:xfrm>
        </p:spPr>
        <p:txBody>
          <a:bodyPr anchor="b">
            <a:normAutofit/>
          </a:bodyPr>
          <a:lstStyle>
            <a:lvl1pPr algn="l">
              <a:defRPr sz="4000">
                <a:solidFill>
                  <a:schemeClr val="bg1"/>
                </a:solidFill>
              </a:defRPr>
            </a:lvl1pPr>
          </a:lstStyle>
          <a:p>
            <a:r>
              <a:rPr lang="en-GB" noProof="0" dirty="0"/>
              <a:t>Click to add title</a:t>
            </a:r>
          </a:p>
        </p:txBody>
      </p:sp>
      <p:sp>
        <p:nvSpPr>
          <p:cNvPr id="3" name="Undertittel 2"/>
          <p:cNvSpPr>
            <a:spLocks noGrp="1"/>
          </p:cNvSpPr>
          <p:nvPr>
            <p:ph type="subTitle" idx="1" hasCustomPrompt="1"/>
          </p:nvPr>
        </p:nvSpPr>
        <p:spPr>
          <a:xfrm>
            <a:off x="629843" y="5151283"/>
            <a:ext cx="7885509" cy="911380"/>
          </a:xfrm>
        </p:spPr>
        <p:txBody>
          <a:bodyPr/>
          <a:lstStyle>
            <a:lvl1pPr marL="0" indent="0" algn="l">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noProof="0" dirty="0"/>
              <a:t>Click to add subtitle</a:t>
            </a:r>
          </a:p>
        </p:txBody>
      </p:sp>
      <p:pic>
        <p:nvPicPr>
          <p:cNvPr id="5"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14625" y="-1"/>
            <a:ext cx="4991793" cy="1670858"/>
          </a:xfrm>
          <a:prstGeom prst="rect">
            <a:avLst/>
          </a:prstGeom>
        </p:spPr>
      </p:pic>
    </p:spTree>
    <p:extLst>
      <p:ext uri="{BB962C8B-B14F-4D97-AF65-F5344CB8AC3E}">
        <p14:creationId xmlns:p14="http://schemas.microsoft.com/office/powerpoint/2010/main" val="43416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Skilleark_grønn">
    <p:bg>
      <p:bgPr>
        <a:solidFill>
          <a:schemeClr val="accent5"/>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628650" y="4162503"/>
            <a:ext cx="7886700" cy="772437"/>
          </a:xfrm>
        </p:spPr>
        <p:txBody>
          <a:bodyPr anchor="b">
            <a:normAutofit/>
          </a:bodyPr>
          <a:lstStyle>
            <a:lvl1pPr algn="l">
              <a:defRPr sz="4000">
                <a:solidFill>
                  <a:schemeClr val="bg1"/>
                </a:solidFill>
              </a:defRPr>
            </a:lvl1pPr>
          </a:lstStyle>
          <a:p>
            <a:r>
              <a:rPr lang="en-GB" noProof="0" dirty="0"/>
              <a:t>Click to add title</a:t>
            </a:r>
          </a:p>
        </p:txBody>
      </p:sp>
      <p:sp>
        <p:nvSpPr>
          <p:cNvPr id="3" name="Undertittel 2"/>
          <p:cNvSpPr>
            <a:spLocks noGrp="1"/>
          </p:cNvSpPr>
          <p:nvPr>
            <p:ph type="subTitle" idx="1" hasCustomPrompt="1"/>
          </p:nvPr>
        </p:nvSpPr>
        <p:spPr>
          <a:xfrm>
            <a:off x="629843" y="5151283"/>
            <a:ext cx="7885509" cy="911380"/>
          </a:xfrm>
        </p:spPr>
        <p:txBody>
          <a:bodyPr/>
          <a:lstStyle>
            <a:lvl1pPr marL="0" indent="0" algn="l">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noProof="0" dirty="0"/>
              <a:t>Click to add subtitle</a:t>
            </a:r>
          </a:p>
        </p:txBody>
      </p:sp>
      <p:pic>
        <p:nvPicPr>
          <p:cNvPr id="5"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14625" y="-1"/>
            <a:ext cx="4991793" cy="1670858"/>
          </a:xfrm>
          <a:prstGeom prst="rect">
            <a:avLst/>
          </a:prstGeom>
        </p:spPr>
      </p:pic>
    </p:spTree>
    <p:extLst>
      <p:ext uri="{BB962C8B-B14F-4D97-AF65-F5344CB8AC3E}">
        <p14:creationId xmlns:p14="http://schemas.microsoft.com/office/powerpoint/2010/main" val="319579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Skilleark_lyse grønn">
    <p:bg>
      <p:bgPr>
        <a:solidFill>
          <a:schemeClr val="accent6"/>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628650" y="4162503"/>
            <a:ext cx="7886700" cy="772437"/>
          </a:xfrm>
        </p:spPr>
        <p:txBody>
          <a:bodyPr anchor="b">
            <a:normAutofit/>
          </a:bodyPr>
          <a:lstStyle>
            <a:lvl1pPr algn="l">
              <a:defRPr sz="4000">
                <a:solidFill>
                  <a:schemeClr val="tx1"/>
                </a:solidFill>
              </a:defRPr>
            </a:lvl1pPr>
          </a:lstStyle>
          <a:p>
            <a:r>
              <a:rPr lang="en-GB" noProof="0"/>
              <a:t>Click to add title</a:t>
            </a:r>
            <a:endParaRPr lang="en-GB" noProof="0" dirty="0"/>
          </a:p>
        </p:txBody>
      </p:sp>
      <p:sp>
        <p:nvSpPr>
          <p:cNvPr id="3" name="Undertittel 2"/>
          <p:cNvSpPr>
            <a:spLocks noGrp="1"/>
          </p:cNvSpPr>
          <p:nvPr>
            <p:ph type="subTitle" idx="1" hasCustomPrompt="1"/>
          </p:nvPr>
        </p:nvSpPr>
        <p:spPr>
          <a:xfrm>
            <a:off x="629843" y="5151283"/>
            <a:ext cx="7885509" cy="911380"/>
          </a:xfrm>
        </p:spPr>
        <p:txBody>
          <a:bodyPr/>
          <a:lstStyle>
            <a:lvl1pPr marL="0" indent="0" algn="l">
              <a:buNone/>
              <a:defRPr sz="2400">
                <a:solidFill>
                  <a:srgbClr val="384044"/>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noProof="0" dirty="0"/>
              <a:t>Click to add subtitle</a:t>
            </a:r>
          </a:p>
        </p:txBody>
      </p:sp>
      <p:pic>
        <p:nvPicPr>
          <p:cNvPr id="5"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14625" y="-1"/>
            <a:ext cx="4991793" cy="1670858"/>
          </a:xfrm>
          <a:prstGeom prst="rect">
            <a:avLst/>
          </a:prstGeom>
        </p:spPr>
      </p:pic>
    </p:spTree>
    <p:extLst>
      <p:ext uri="{BB962C8B-B14F-4D97-AF65-F5344CB8AC3E}">
        <p14:creationId xmlns:p14="http://schemas.microsoft.com/office/powerpoint/2010/main" val="19012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lvl1pPr>
              <a:defRPr baseline="0"/>
            </a:lvl1pPr>
          </a:lstStyle>
          <a:p>
            <a:r>
              <a:rPr lang="en-GB" noProof="0" dirty="0"/>
              <a:t>Click to add title</a:t>
            </a:r>
          </a:p>
        </p:txBody>
      </p:sp>
      <p:sp>
        <p:nvSpPr>
          <p:cNvPr id="3" name="Plassholder for innhold 2"/>
          <p:cNvSpPr>
            <a:spLocks noGrp="1"/>
          </p:cNvSpPr>
          <p:nvPr>
            <p:ph idx="1" hasCustomPrompt="1"/>
          </p:nvPr>
        </p:nvSpPr>
        <p:spPr/>
        <p:txBody>
          <a:bodyPr/>
          <a:lstStyle>
            <a:lvl5pPr marL="2057298" marR="0" indent="-228589" algn="l" defTabSz="914354" rtl="0" eaLnBrk="1" fontAlgn="auto" latinLnBrk="0" hangingPunct="1">
              <a:lnSpc>
                <a:spcPct val="90000"/>
              </a:lnSpc>
              <a:spcBef>
                <a:spcPts val="500"/>
              </a:spcBef>
              <a:spcAft>
                <a:spcPts val="0"/>
              </a:spcAft>
              <a:buClrTx/>
              <a:buSzTx/>
              <a:buFont typeface="Arial"/>
              <a:buChar char="•"/>
              <a:tabLst/>
              <a:defRPr/>
            </a:lvl5pPr>
          </a:lstStyle>
          <a:p>
            <a:pPr lvl="0"/>
            <a:r>
              <a:rPr lang="en-GB" noProof="0" dirty="0"/>
              <a:t>Click to add text</a:t>
            </a:r>
          </a:p>
          <a:p>
            <a:pPr lvl="1"/>
            <a:r>
              <a:rPr lang="en-GB" noProof="0" dirty="0"/>
              <a:t>Second</a:t>
            </a:r>
          </a:p>
          <a:p>
            <a:pPr lvl="2"/>
            <a:r>
              <a:rPr lang="en-GB" noProof="0" dirty="0"/>
              <a:t>Third</a:t>
            </a:r>
          </a:p>
          <a:p>
            <a:pPr lvl="3"/>
            <a:r>
              <a:rPr lang="en-GB" noProof="0" dirty="0"/>
              <a:t>Forth</a:t>
            </a:r>
          </a:p>
          <a:p>
            <a:pPr marL="2057298" marR="0" lvl="4" indent="-228589" algn="l" defTabSz="914354" rtl="0" eaLnBrk="1" fontAlgn="auto" latinLnBrk="0" hangingPunct="1">
              <a:lnSpc>
                <a:spcPct val="90000"/>
              </a:lnSpc>
              <a:spcBef>
                <a:spcPts val="500"/>
              </a:spcBef>
              <a:spcAft>
                <a:spcPts val="0"/>
              </a:spcAft>
              <a:buClrTx/>
              <a:buSzTx/>
              <a:buFont typeface="Arial"/>
              <a:buChar char="•"/>
              <a:tabLst/>
              <a:defRPr/>
            </a:pPr>
            <a:r>
              <a:rPr lang="en-GB" noProof="0" dirty="0" err="1"/>
              <a:t>Fith</a:t>
            </a:r>
            <a:endParaRPr lang="en-GB" noProof="0" dirty="0"/>
          </a:p>
        </p:txBody>
      </p:sp>
      <p:sp>
        <p:nvSpPr>
          <p:cNvPr id="4" name="Plassholder for dato 3"/>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5" name="Plassholder for bunntekst 4"/>
          <p:cNvSpPr>
            <a:spLocks noGrp="1"/>
          </p:cNvSpPr>
          <p:nvPr>
            <p:ph type="ftr" sz="quarter" idx="11"/>
          </p:nvPr>
        </p:nvSpPr>
        <p:spPr/>
        <p:txBody>
          <a:bodyPr/>
          <a:lstStyle/>
          <a:p>
            <a:endParaRPr lang="en-GB" noProof="0" dirty="0"/>
          </a:p>
        </p:txBody>
      </p:sp>
      <p:sp>
        <p:nvSpPr>
          <p:cNvPr id="6" name="Plassholder for lysbildenummer 5"/>
          <p:cNvSpPr>
            <a:spLocks noGrp="1"/>
          </p:cNvSpPr>
          <p:nvPr>
            <p:ph type="sldNum" sz="quarter" idx="12"/>
          </p:nvPr>
        </p:nvSpPr>
        <p:spPr>
          <a:xfrm>
            <a:off x="8627630" y="6404661"/>
            <a:ext cx="325601" cy="239659"/>
          </a:xfrm>
        </p:spPr>
        <p:txBody>
          <a:bodyPr/>
          <a:lstStyle/>
          <a:p>
            <a:endParaRPr lang="en-GB" noProof="0" dirty="0"/>
          </a:p>
        </p:txBody>
      </p:sp>
    </p:spTree>
    <p:extLst>
      <p:ext uri="{BB962C8B-B14F-4D97-AF65-F5344CB8AC3E}">
        <p14:creationId xmlns:p14="http://schemas.microsoft.com/office/powerpoint/2010/main" val="10479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noProof="0" dirty="0"/>
              <a:t>Click to add title</a:t>
            </a:r>
          </a:p>
        </p:txBody>
      </p:sp>
      <p:sp>
        <p:nvSpPr>
          <p:cNvPr id="3" name="Plassholder for innhold 2"/>
          <p:cNvSpPr>
            <a:spLocks noGrp="1"/>
          </p:cNvSpPr>
          <p:nvPr>
            <p:ph sz="half" idx="1" hasCustomPrompt="1"/>
          </p:nvPr>
        </p:nvSpPr>
        <p:spPr>
          <a:xfrm>
            <a:off x="628650" y="1628775"/>
            <a:ext cx="3886200" cy="4433888"/>
          </a:xfrm>
        </p:spPr>
        <p:txBody>
          <a:bodyPr/>
          <a:lstStyle>
            <a:lvl5pPr marL="2057298" marR="0" indent="-228589" algn="l" defTabSz="914354" rtl="0" eaLnBrk="1" fontAlgn="auto" latinLnBrk="0" hangingPunct="1">
              <a:lnSpc>
                <a:spcPct val="90000"/>
              </a:lnSpc>
              <a:spcBef>
                <a:spcPts val="500"/>
              </a:spcBef>
              <a:spcAft>
                <a:spcPts val="0"/>
              </a:spcAft>
              <a:buClrTx/>
              <a:buSzTx/>
              <a:buFont typeface="Arial"/>
              <a:buChar char="•"/>
              <a:tabLst/>
              <a:defRPr/>
            </a:lvl5pPr>
          </a:lstStyle>
          <a:p>
            <a:pPr lvl="0"/>
            <a:r>
              <a:rPr lang="en-GB" noProof="0" dirty="0"/>
              <a:t>Click to add text</a:t>
            </a:r>
          </a:p>
          <a:p>
            <a:pPr lvl="1"/>
            <a:r>
              <a:rPr lang="en-GB" noProof="0" dirty="0"/>
              <a:t>Second</a:t>
            </a:r>
          </a:p>
          <a:p>
            <a:pPr lvl="2"/>
            <a:r>
              <a:rPr lang="en-GB" noProof="0" dirty="0"/>
              <a:t>Third</a:t>
            </a:r>
          </a:p>
        </p:txBody>
      </p:sp>
      <p:sp>
        <p:nvSpPr>
          <p:cNvPr id="4" name="Plassholder for innhold 3"/>
          <p:cNvSpPr>
            <a:spLocks noGrp="1"/>
          </p:cNvSpPr>
          <p:nvPr>
            <p:ph sz="half" idx="2" hasCustomPrompt="1"/>
          </p:nvPr>
        </p:nvSpPr>
        <p:spPr>
          <a:xfrm>
            <a:off x="4629150" y="1628775"/>
            <a:ext cx="3886200" cy="4433888"/>
          </a:xfrm>
        </p:spPr>
        <p:txBody>
          <a:bodyPr/>
          <a:lstStyle>
            <a:lvl5pPr marL="2057298" marR="0" indent="-228589" algn="l" defTabSz="914354" rtl="0" eaLnBrk="1" fontAlgn="auto" latinLnBrk="0" hangingPunct="1">
              <a:lnSpc>
                <a:spcPct val="90000"/>
              </a:lnSpc>
              <a:spcBef>
                <a:spcPts val="500"/>
              </a:spcBef>
              <a:spcAft>
                <a:spcPts val="0"/>
              </a:spcAft>
              <a:buClrTx/>
              <a:buSzTx/>
              <a:buFont typeface="Arial"/>
              <a:buChar char="•"/>
              <a:tabLst/>
              <a:defRPr/>
            </a:lvl5pPr>
          </a:lstStyle>
          <a:p>
            <a:pPr lvl="0"/>
            <a:r>
              <a:rPr lang="en-GB" noProof="0" dirty="0"/>
              <a:t>Click to add text</a:t>
            </a:r>
          </a:p>
          <a:p>
            <a:pPr lvl="1"/>
            <a:r>
              <a:rPr lang="en-GB" noProof="0" dirty="0"/>
              <a:t>Second</a:t>
            </a:r>
          </a:p>
          <a:p>
            <a:pPr lvl="2"/>
            <a:r>
              <a:rPr lang="en-GB" noProof="0" dirty="0"/>
              <a:t>Third</a:t>
            </a:r>
          </a:p>
        </p:txBody>
      </p:sp>
      <p:sp>
        <p:nvSpPr>
          <p:cNvPr id="5" name="Plassholder for dato 4"/>
          <p:cNvSpPr>
            <a:spLocks noGrp="1"/>
          </p:cNvSpPr>
          <p:nvPr>
            <p:ph type="dt" sz="half" idx="10"/>
          </p:nvPr>
        </p:nvSpPr>
        <p:spPr>
          <a:xfrm>
            <a:off x="6746913" y="6404661"/>
            <a:ext cx="1768439" cy="239659"/>
          </a:xfrm>
          <a:prstGeom prst="rect">
            <a:avLst/>
          </a:prstGeom>
        </p:spPr>
        <p:txBody>
          <a:bodyPr/>
          <a:lstStyle/>
          <a:p>
            <a:endParaRPr lang="en-GB" noProof="0" dirty="0"/>
          </a:p>
        </p:txBody>
      </p:sp>
      <p:sp>
        <p:nvSpPr>
          <p:cNvPr id="6" name="Plassholder for bunntekst 5"/>
          <p:cNvSpPr>
            <a:spLocks noGrp="1"/>
          </p:cNvSpPr>
          <p:nvPr>
            <p:ph type="ftr" sz="quarter" idx="11"/>
          </p:nvPr>
        </p:nvSpPr>
        <p:spPr/>
        <p:txBody>
          <a:bodyPr/>
          <a:lstStyle/>
          <a:p>
            <a:endParaRPr lang="en-GB" noProof="0" dirty="0"/>
          </a:p>
        </p:txBody>
      </p:sp>
      <p:sp>
        <p:nvSpPr>
          <p:cNvPr id="7" name="Plassholder for lysbildenummer 6"/>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95836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629843" y="365127"/>
            <a:ext cx="7885509" cy="800287"/>
          </a:xfrm>
          <a:prstGeom prst="rect">
            <a:avLst/>
          </a:prstGeom>
        </p:spPr>
        <p:txBody>
          <a:bodyPr vert="horz" lIns="0" tIns="0" rIns="0" bIns="0" rtlCol="0" anchor="ctr">
            <a:normAutofit/>
          </a:bodyPr>
          <a:lstStyle/>
          <a:p>
            <a:r>
              <a:rPr lang="en-GB" noProof="0" dirty="0"/>
              <a:t>Click to add title</a:t>
            </a:r>
          </a:p>
        </p:txBody>
      </p:sp>
      <p:sp>
        <p:nvSpPr>
          <p:cNvPr id="3" name="Plassholder for tekst 2"/>
          <p:cNvSpPr>
            <a:spLocks noGrp="1"/>
          </p:cNvSpPr>
          <p:nvPr>
            <p:ph type="body" idx="1"/>
          </p:nvPr>
        </p:nvSpPr>
        <p:spPr>
          <a:xfrm>
            <a:off x="629843" y="1628775"/>
            <a:ext cx="7885509" cy="4433888"/>
          </a:xfrm>
          <a:prstGeom prst="rect">
            <a:avLst/>
          </a:prstGeom>
        </p:spPr>
        <p:txBody>
          <a:bodyPr vert="horz" lIns="0" tIns="0" rIns="91440" bIns="0" rtlCol="0">
            <a:normAutofit/>
          </a:bodyPr>
          <a:lstStyle/>
          <a:p>
            <a:pPr lvl="0"/>
            <a:r>
              <a:rPr lang="en-GB" noProof="0" dirty="0"/>
              <a:t>Click to add text</a:t>
            </a:r>
          </a:p>
          <a:p>
            <a:pPr lvl="1"/>
            <a:r>
              <a:rPr lang="en-GB" noProof="0" dirty="0"/>
              <a:t>Second</a:t>
            </a:r>
          </a:p>
          <a:p>
            <a:pPr lvl="2"/>
            <a:r>
              <a:rPr lang="en-GB" noProof="0" dirty="0"/>
              <a:t>Third</a:t>
            </a:r>
          </a:p>
          <a:p>
            <a:pPr lvl="3"/>
            <a:r>
              <a:rPr lang="en-GB" noProof="0" dirty="0"/>
              <a:t>Forth</a:t>
            </a:r>
          </a:p>
        </p:txBody>
      </p:sp>
      <p:sp>
        <p:nvSpPr>
          <p:cNvPr id="5" name="Plassholder for bunntekst 4"/>
          <p:cNvSpPr>
            <a:spLocks noGrp="1"/>
          </p:cNvSpPr>
          <p:nvPr>
            <p:ph type="ftr" sz="quarter" idx="3"/>
          </p:nvPr>
        </p:nvSpPr>
        <p:spPr>
          <a:xfrm>
            <a:off x="2366272" y="6404661"/>
            <a:ext cx="6149079" cy="239659"/>
          </a:xfrm>
          <a:prstGeom prst="rect">
            <a:avLst/>
          </a:prstGeom>
        </p:spPr>
        <p:txBody>
          <a:bodyPr vert="horz" lIns="0" tIns="0" rIns="0" bIns="0" rtlCol="0" anchor="ctr"/>
          <a:lstStyle>
            <a:lvl1pPr algn="l">
              <a:defRPr sz="900">
                <a:solidFill>
                  <a:schemeClr val="tx2"/>
                </a:solidFill>
              </a:defRPr>
            </a:lvl1pPr>
          </a:lstStyle>
          <a:p>
            <a:endParaRPr lang="en-GB" noProof="0" dirty="0"/>
          </a:p>
        </p:txBody>
      </p:sp>
      <p:sp>
        <p:nvSpPr>
          <p:cNvPr id="6" name="Plassholder for lysbildenummer 5"/>
          <p:cNvSpPr>
            <a:spLocks noGrp="1"/>
          </p:cNvSpPr>
          <p:nvPr>
            <p:ph type="sldNum" sz="quarter" idx="4"/>
          </p:nvPr>
        </p:nvSpPr>
        <p:spPr>
          <a:xfrm>
            <a:off x="8576355" y="6404661"/>
            <a:ext cx="325601" cy="239659"/>
          </a:xfrm>
          <a:prstGeom prst="rect">
            <a:avLst/>
          </a:prstGeom>
        </p:spPr>
        <p:txBody>
          <a:bodyPr vert="horz" lIns="0" tIns="0" rIns="0" bIns="0" rtlCol="0" anchor="ctr"/>
          <a:lstStyle>
            <a:lvl1pPr algn="l">
              <a:defRPr sz="900">
                <a:solidFill>
                  <a:schemeClr val="tx2"/>
                </a:solidFill>
              </a:defRPr>
            </a:lvl1pPr>
          </a:lstStyle>
          <a:p>
            <a:fld id="{91F10A9C-6975-7440-93FD-B27ED63DD5D4}" type="slidenum">
              <a:rPr lang="en-GB" noProof="0" smtClean="0"/>
              <a:pPr/>
              <a:t>‹nr.›</a:t>
            </a:fld>
            <a:endParaRPr lang="en-GB" noProof="0" dirty="0"/>
          </a:p>
        </p:txBody>
      </p:sp>
      <p:cxnSp>
        <p:nvCxnSpPr>
          <p:cNvPr id="10" name="Rett linje 9"/>
          <p:cNvCxnSpPr/>
          <p:nvPr userDrawn="1"/>
        </p:nvCxnSpPr>
        <p:spPr>
          <a:xfrm>
            <a:off x="0" y="6175375"/>
            <a:ext cx="9144000" cy="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3" name="Bilde 12"/>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45247" y="6312680"/>
            <a:ext cx="1532340" cy="387912"/>
          </a:xfrm>
          <a:prstGeom prst="rect">
            <a:avLst/>
          </a:prstGeom>
        </p:spPr>
      </p:pic>
    </p:spTree>
    <p:extLst>
      <p:ext uri="{BB962C8B-B14F-4D97-AF65-F5344CB8AC3E}">
        <p14:creationId xmlns:p14="http://schemas.microsoft.com/office/powerpoint/2010/main" val="864034013"/>
      </p:ext>
    </p:extLst>
  </p:cSld>
  <p:clrMap bg1="lt1" tx1="dk1" bg2="lt2" tx2="dk2" accent1="accent1" accent2="accent2" accent3="accent3" accent4="accent4" accent5="accent5" accent6="accent6" hlink="hlink" folHlink="folHlink"/>
  <p:sldLayoutIdLst>
    <p:sldLayoutId id="2147483676" r:id="rId1"/>
    <p:sldLayoutId id="2147483649" r:id="rId2"/>
    <p:sldLayoutId id="2147483668" r:id="rId3"/>
    <p:sldLayoutId id="2147483671" r:id="rId4"/>
    <p:sldLayoutId id="2147483672" r:id="rId5"/>
    <p:sldLayoutId id="2147483673" r:id="rId6"/>
    <p:sldLayoutId id="2147483674" r:id="rId7"/>
    <p:sldLayoutId id="2147483650" r:id="rId8"/>
    <p:sldLayoutId id="2147483652" r:id="rId9"/>
    <p:sldLayoutId id="2147483653" r:id="rId10"/>
    <p:sldLayoutId id="2147483654" r:id="rId11"/>
    <p:sldLayoutId id="2147483662" r:id="rId12"/>
    <p:sldLayoutId id="2147483677" r:id="rId13"/>
    <p:sldLayoutId id="2147483663" r:id="rId14"/>
    <p:sldLayoutId id="2147483664" r:id="rId15"/>
    <p:sldLayoutId id="2147483655" r:id="rId16"/>
    <p:sldLayoutId id="2147483658" r:id="rId17"/>
    <p:sldLayoutId id="2147483678" r:id="rId18"/>
    <p:sldLayoutId id="2147483665"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54"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a:buChar char="•"/>
        <a:defRPr sz="2000" kern="1200">
          <a:solidFill>
            <a:schemeClr val="tx1"/>
          </a:solidFill>
          <a:latin typeface="+mn-lt"/>
          <a:ea typeface="+mn-ea"/>
          <a:cs typeface="+mn-cs"/>
        </a:defRPr>
      </a:lvl4pPr>
      <a:lvl5pPr marL="2057298" marR="0" indent="-228589" algn="l" defTabSz="914354" rtl="0" eaLnBrk="1" fontAlgn="auto" latinLnBrk="0" hangingPunct="1">
        <a:lnSpc>
          <a:spcPct val="90000"/>
        </a:lnSpc>
        <a:spcBef>
          <a:spcPts val="500"/>
        </a:spcBef>
        <a:spcAft>
          <a:spcPts val="0"/>
        </a:spcAft>
        <a:buClrTx/>
        <a:buSzTx/>
        <a:buFont typeface="Arial"/>
        <a:buChar char="•"/>
        <a:tabLst/>
        <a:defRPr sz="20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819" userDrawn="1">
          <p15:clr>
            <a:srgbClr val="F26B43"/>
          </p15:clr>
        </p15:guide>
        <p15:guide id="2" pos="2880" userDrawn="1">
          <p15:clr>
            <a:srgbClr val="F26B43"/>
          </p15:clr>
        </p15:guide>
        <p15:guide id="3" pos="1020" userDrawn="1">
          <p15:clr>
            <a:srgbClr val="F26B43"/>
          </p15:clr>
        </p15:guide>
        <p15:guide id="4" pos="5363" userDrawn="1">
          <p15:clr>
            <a:srgbClr val="F26B43"/>
          </p15:clr>
        </p15:guide>
        <p15:guide id="5" orient="horz" pos="1027" userDrawn="1">
          <p15:clr>
            <a:srgbClr val="F26B43"/>
          </p15:clr>
        </p15:guide>
        <p15:guide id="6" orient="horz" pos="229" userDrawn="1">
          <p15:clr>
            <a:srgbClr val="F26B43"/>
          </p15:clr>
        </p15:guide>
        <p15:guide id="7" orient="horz" pos="735" userDrawn="1">
          <p15:clr>
            <a:srgbClr val="F26B43"/>
          </p15:clr>
        </p15:guide>
        <p15:guide id="8" pos="3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en-GB" dirty="0"/>
              <a:t>PhD project plan</a:t>
            </a:r>
          </a:p>
        </p:txBody>
      </p:sp>
      <p:sp>
        <p:nvSpPr>
          <p:cNvPr id="3" name="Undertittel 2"/>
          <p:cNvSpPr>
            <a:spLocks noGrp="1"/>
          </p:cNvSpPr>
          <p:nvPr>
            <p:ph type="subTitle" idx="1"/>
          </p:nvPr>
        </p:nvSpPr>
        <p:spPr/>
        <p:txBody>
          <a:bodyPr>
            <a:normAutofit fontScale="85000" lnSpcReduction="20000"/>
          </a:bodyPr>
          <a:lstStyle/>
          <a:p>
            <a:r>
              <a:rPr lang="en-GB" dirty="0"/>
              <a:t>Daniel Roelfs</a:t>
            </a:r>
          </a:p>
          <a:p>
            <a:endParaRPr lang="en-GB" dirty="0"/>
          </a:p>
          <a:p>
            <a:r>
              <a:rPr lang="en-GB" dirty="0"/>
              <a:t>Primary supervisor: Tobias Kaufmann</a:t>
            </a:r>
          </a:p>
        </p:txBody>
      </p:sp>
    </p:spTree>
    <p:extLst>
      <p:ext uri="{BB962C8B-B14F-4D97-AF65-F5344CB8AC3E}">
        <p14:creationId xmlns:p14="http://schemas.microsoft.com/office/powerpoint/2010/main" val="18819184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9A6F3A-4A3E-9341-B0CA-44642D3630A8}"/>
              </a:ext>
            </a:extLst>
          </p:cNvPr>
          <p:cNvSpPr>
            <a:spLocks noGrp="1"/>
          </p:cNvSpPr>
          <p:nvPr>
            <p:ph type="title"/>
          </p:nvPr>
        </p:nvSpPr>
        <p:spPr/>
        <p:txBody>
          <a:bodyPr/>
          <a:lstStyle/>
          <a:p>
            <a:r>
              <a:rPr lang="en-US" dirty="0"/>
              <a:t>Article 1</a:t>
            </a:r>
          </a:p>
        </p:txBody>
      </p:sp>
      <p:pic>
        <p:nvPicPr>
          <p:cNvPr id="8" name="Tijdelijke aanduiding voor inhoud 7">
            <a:extLst>
              <a:ext uri="{FF2B5EF4-FFF2-40B4-BE49-F238E27FC236}">
                <a16:creationId xmlns:a16="http://schemas.microsoft.com/office/drawing/2014/main" id="{23AAD686-902B-1E48-A5C4-39B52AD84A63}"/>
              </a:ext>
            </a:extLst>
          </p:cNvPr>
          <p:cNvPicPr>
            <a:picLocks noGrp="1" noChangeAspect="1"/>
          </p:cNvPicPr>
          <p:nvPr>
            <p:ph idx="1"/>
          </p:nvPr>
        </p:nvPicPr>
        <p:blipFill>
          <a:blip r:embed="rId3"/>
          <a:stretch>
            <a:fillRect/>
          </a:stretch>
        </p:blipFill>
        <p:spPr>
          <a:xfrm>
            <a:off x="370350" y="1525814"/>
            <a:ext cx="8403299" cy="3806372"/>
          </a:xfrm>
        </p:spPr>
      </p:pic>
      <p:sp>
        <p:nvSpPr>
          <p:cNvPr id="4" name="Tijdelijke aanduiding voor datum 3">
            <a:extLst>
              <a:ext uri="{FF2B5EF4-FFF2-40B4-BE49-F238E27FC236}">
                <a16:creationId xmlns:a16="http://schemas.microsoft.com/office/drawing/2014/main" id="{7BC82193-619D-EE46-B5A4-1A4A459CE696}"/>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7263E136-3E23-5C4F-9004-290F15333694}"/>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A9D4B209-B3C1-4442-B39E-6B709505250F}"/>
              </a:ext>
            </a:extLst>
          </p:cNvPr>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32559227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0AAE4-3ED4-C541-A4BD-9BA2581455CD}"/>
              </a:ext>
            </a:extLst>
          </p:cNvPr>
          <p:cNvSpPr>
            <a:spLocks noGrp="1"/>
          </p:cNvSpPr>
          <p:nvPr>
            <p:ph type="title"/>
          </p:nvPr>
        </p:nvSpPr>
        <p:spPr/>
        <p:txBody>
          <a:bodyPr/>
          <a:lstStyle/>
          <a:p>
            <a:r>
              <a:rPr lang="en-US" dirty="0"/>
              <a:t>GWAS</a:t>
            </a:r>
          </a:p>
        </p:txBody>
      </p:sp>
      <p:sp>
        <p:nvSpPr>
          <p:cNvPr id="4" name="Tijdelijke aanduiding voor datum 3">
            <a:extLst>
              <a:ext uri="{FF2B5EF4-FFF2-40B4-BE49-F238E27FC236}">
                <a16:creationId xmlns:a16="http://schemas.microsoft.com/office/drawing/2014/main" id="{6BD3BEF6-F46F-8C45-B687-10E211787C50}"/>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1120E0D7-3A57-AF42-BCB3-D37199AD0AAE}"/>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A159E1EB-0597-364C-90C7-4136FF0B8EFB}"/>
              </a:ext>
            </a:extLst>
          </p:cNvPr>
          <p:cNvSpPr>
            <a:spLocks noGrp="1"/>
          </p:cNvSpPr>
          <p:nvPr>
            <p:ph type="sldNum" sz="quarter" idx="12"/>
          </p:nvPr>
        </p:nvSpPr>
        <p:spPr/>
        <p:txBody>
          <a:bodyPr/>
          <a:lstStyle/>
          <a:p>
            <a:endParaRPr lang="en-GB" noProof="0" dirty="0"/>
          </a:p>
        </p:txBody>
      </p:sp>
      <p:pic>
        <p:nvPicPr>
          <p:cNvPr id="19" name="Afbeelding 18">
            <a:extLst>
              <a:ext uri="{FF2B5EF4-FFF2-40B4-BE49-F238E27FC236}">
                <a16:creationId xmlns:a16="http://schemas.microsoft.com/office/drawing/2014/main" id="{25E34761-5BE1-4047-B19B-1203DABBB020}"/>
              </a:ext>
            </a:extLst>
          </p:cNvPr>
          <p:cNvPicPr>
            <a:picLocks noChangeAspect="1"/>
          </p:cNvPicPr>
          <p:nvPr/>
        </p:nvPicPr>
        <p:blipFill>
          <a:blip r:embed="rId3"/>
          <a:stretch>
            <a:fillRect/>
          </a:stretch>
        </p:blipFill>
        <p:spPr>
          <a:xfrm>
            <a:off x="0" y="1466911"/>
            <a:ext cx="5893200" cy="3924178"/>
          </a:xfrm>
          <a:prstGeom prst="rect">
            <a:avLst/>
          </a:prstGeom>
        </p:spPr>
      </p:pic>
      <p:pic>
        <p:nvPicPr>
          <p:cNvPr id="26" name="Afbeelding 25">
            <a:extLst>
              <a:ext uri="{FF2B5EF4-FFF2-40B4-BE49-F238E27FC236}">
                <a16:creationId xmlns:a16="http://schemas.microsoft.com/office/drawing/2014/main" id="{A5D0CEBA-4407-464C-BF05-B481D83962F6}"/>
              </a:ext>
            </a:extLst>
          </p:cNvPr>
          <p:cNvPicPr>
            <a:picLocks noChangeAspect="1"/>
          </p:cNvPicPr>
          <p:nvPr/>
        </p:nvPicPr>
        <p:blipFill>
          <a:blip r:embed="rId4"/>
          <a:stretch>
            <a:fillRect/>
          </a:stretch>
        </p:blipFill>
        <p:spPr>
          <a:xfrm>
            <a:off x="5786445" y="1731819"/>
            <a:ext cx="3329845" cy="1875567"/>
          </a:xfrm>
          <a:prstGeom prst="rect">
            <a:avLst/>
          </a:prstGeom>
        </p:spPr>
      </p:pic>
      <p:pic>
        <p:nvPicPr>
          <p:cNvPr id="28" name="Afbeelding 27">
            <a:extLst>
              <a:ext uri="{FF2B5EF4-FFF2-40B4-BE49-F238E27FC236}">
                <a16:creationId xmlns:a16="http://schemas.microsoft.com/office/drawing/2014/main" id="{865C8BEF-7783-6B4C-BEE0-C1C0F343A58C}"/>
              </a:ext>
            </a:extLst>
          </p:cNvPr>
          <p:cNvPicPr>
            <a:picLocks noChangeAspect="1"/>
          </p:cNvPicPr>
          <p:nvPr/>
        </p:nvPicPr>
        <p:blipFill>
          <a:blip r:embed="rId5"/>
          <a:stretch>
            <a:fillRect/>
          </a:stretch>
        </p:blipFill>
        <p:spPr>
          <a:xfrm>
            <a:off x="5786445" y="3663369"/>
            <a:ext cx="3329845" cy="1882397"/>
          </a:xfrm>
          <a:prstGeom prst="rect">
            <a:avLst/>
          </a:prstGeom>
        </p:spPr>
      </p:pic>
    </p:spTree>
    <p:extLst>
      <p:ext uri="{BB962C8B-B14F-4D97-AF65-F5344CB8AC3E}">
        <p14:creationId xmlns:p14="http://schemas.microsoft.com/office/powerpoint/2010/main" val="16445990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0AAE4-3ED4-C541-A4BD-9BA2581455CD}"/>
              </a:ext>
            </a:extLst>
          </p:cNvPr>
          <p:cNvSpPr>
            <a:spLocks noGrp="1"/>
          </p:cNvSpPr>
          <p:nvPr>
            <p:ph type="title"/>
          </p:nvPr>
        </p:nvSpPr>
        <p:spPr/>
        <p:txBody>
          <a:bodyPr/>
          <a:lstStyle/>
          <a:p>
            <a:r>
              <a:rPr lang="en-US" dirty="0"/>
              <a:t>GWAS</a:t>
            </a:r>
          </a:p>
        </p:txBody>
      </p:sp>
      <p:sp>
        <p:nvSpPr>
          <p:cNvPr id="4" name="Tijdelijke aanduiding voor datum 3">
            <a:extLst>
              <a:ext uri="{FF2B5EF4-FFF2-40B4-BE49-F238E27FC236}">
                <a16:creationId xmlns:a16="http://schemas.microsoft.com/office/drawing/2014/main" id="{6BD3BEF6-F46F-8C45-B687-10E211787C50}"/>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1120E0D7-3A57-AF42-BCB3-D37199AD0AAE}"/>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A159E1EB-0597-364C-90C7-4136FF0B8EFB}"/>
              </a:ext>
            </a:extLst>
          </p:cNvPr>
          <p:cNvSpPr>
            <a:spLocks noGrp="1"/>
          </p:cNvSpPr>
          <p:nvPr>
            <p:ph type="sldNum" sz="quarter" idx="12"/>
          </p:nvPr>
        </p:nvSpPr>
        <p:spPr/>
        <p:txBody>
          <a:bodyPr/>
          <a:lstStyle/>
          <a:p>
            <a:endParaRPr lang="en-GB" noProof="0" dirty="0"/>
          </a:p>
        </p:txBody>
      </p:sp>
      <p:pic>
        <p:nvPicPr>
          <p:cNvPr id="19" name="Afbeelding 18">
            <a:extLst>
              <a:ext uri="{FF2B5EF4-FFF2-40B4-BE49-F238E27FC236}">
                <a16:creationId xmlns:a16="http://schemas.microsoft.com/office/drawing/2014/main" id="{25E34761-5BE1-4047-B19B-1203DABBB020}"/>
              </a:ext>
            </a:extLst>
          </p:cNvPr>
          <p:cNvPicPr>
            <a:picLocks noChangeAspect="1"/>
          </p:cNvPicPr>
          <p:nvPr/>
        </p:nvPicPr>
        <p:blipFill>
          <a:blip r:embed="rId3"/>
          <a:stretch>
            <a:fillRect/>
          </a:stretch>
        </p:blipFill>
        <p:spPr>
          <a:xfrm>
            <a:off x="0" y="1466911"/>
            <a:ext cx="5893200" cy="3924177"/>
          </a:xfrm>
          <a:prstGeom prst="rect">
            <a:avLst/>
          </a:prstGeom>
        </p:spPr>
      </p:pic>
      <p:pic>
        <p:nvPicPr>
          <p:cNvPr id="9" name="Afbeelding 8">
            <a:extLst>
              <a:ext uri="{FF2B5EF4-FFF2-40B4-BE49-F238E27FC236}">
                <a16:creationId xmlns:a16="http://schemas.microsoft.com/office/drawing/2014/main" id="{9842AB28-79CC-1B48-92D7-361BD5BAB136}"/>
              </a:ext>
            </a:extLst>
          </p:cNvPr>
          <p:cNvPicPr>
            <a:picLocks noChangeAspect="1"/>
          </p:cNvPicPr>
          <p:nvPr/>
        </p:nvPicPr>
        <p:blipFill>
          <a:blip r:embed="rId4"/>
          <a:stretch>
            <a:fillRect/>
          </a:stretch>
        </p:blipFill>
        <p:spPr>
          <a:xfrm>
            <a:off x="5790660" y="1731819"/>
            <a:ext cx="3321415" cy="1875567"/>
          </a:xfrm>
          <a:prstGeom prst="rect">
            <a:avLst/>
          </a:prstGeom>
        </p:spPr>
      </p:pic>
      <p:pic>
        <p:nvPicPr>
          <p:cNvPr id="10" name="Afbeelding 9">
            <a:extLst>
              <a:ext uri="{FF2B5EF4-FFF2-40B4-BE49-F238E27FC236}">
                <a16:creationId xmlns:a16="http://schemas.microsoft.com/office/drawing/2014/main" id="{86ACB0BC-69A5-BA4B-B11B-4A1177FBF82E}"/>
              </a:ext>
            </a:extLst>
          </p:cNvPr>
          <p:cNvPicPr>
            <a:picLocks noChangeAspect="1"/>
          </p:cNvPicPr>
          <p:nvPr/>
        </p:nvPicPr>
        <p:blipFill>
          <a:blip r:embed="rId5"/>
          <a:stretch>
            <a:fillRect/>
          </a:stretch>
        </p:blipFill>
        <p:spPr>
          <a:xfrm>
            <a:off x="5786445" y="3664922"/>
            <a:ext cx="3329845" cy="1879290"/>
          </a:xfrm>
          <a:prstGeom prst="rect">
            <a:avLst/>
          </a:prstGeom>
        </p:spPr>
      </p:pic>
    </p:spTree>
    <p:extLst>
      <p:ext uri="{BB962C8B-B14F-4D97-AF65-F5344CB8AC3E}">
        <p14:creationId xmlns:p14="http://schemas.microsoft.com/office/powerpoint/2010/main" val="193854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0AAE4-3ED4-C541-A4BD-9BA2581455CD}"/>
              </a:ext>
            </a:extLst>
          </p:cNvPr>
          <p:cNvSpPr>
            <a:spLocks noGrp="1"/>
          </p:cNvSpPr>
          <p:nvPr>
            <p:ph type="title"/>
          </p:nvPr>
        </p:nvSpPr>
        <p:spPr/>
        <p:txBody>
          <a:bodyPr/>
          <a:lstStyle/>
          <a:p>
            <a:r>
              <a:rPr lang="en-US" dirty="0"/>
              <a:t>GWAS</a:t>
            </a:r>
          </a:p>
        </p:txBody>
      </p:sp>
      <p:sp>
        <p:nvSpPr>
          <p:cNvPr id="4" name="Tijdelijke aanduiding voor datum 3">
            <a:extLst>
              <a:ext uri="{FF2B5EF4-FFF2-40B4-BE49-F238E27FC236}">
                <a16:creationId xmlns:a16="http://schemas.microsoft.com/office/drawing/2014/main" id="{6BD3BEF6-F46F-8C45-B687-10E211787C50}"/>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1120E0D7-3A57-AF42-BCB3-D37199AD0AAE}"/>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A159E1EB-0597-364C-90C7-4136FF0B8EFB}"/>
              </a:ext>
            </a:extLst>
          </p:cNvPr>
          <p:cNvSpPr>
            <a:spLocks noGrp="1"/>
          </p:cNvSpPr>
          <p:nvPr>
            <p:ph type="sldNum" sz="quarter" idx="12"/>
          </p:nvPr>
        </p:nvSpPr>
        <p:spPr/>
        <p:txBody>
          <a:bodyPr/>
          <a:lstStyle/>
          <a:p>
            <a:endParaRPr lang="en-GB" noProof="0" dirty="0"/>
          </a:p>
        </p:txBody>
      </p:sp>
      <p:pic>
        <p:nvPicPr>
          <p:cNvPr id="19" name="Afbeelding 18">
            <a:extLst>
              <a:ext uri="{FF2B5EF4-FFF2-40B4-BE49-F238E27FC236}">
                <a16:creationId xmlns:a16="http://schemas.microsoft.com/office/drawing/2014/main" id="{25E34761-5BE1-4047-B19B-1203DABBB020}"/>
              </a:ext>
            </a:extLst>
          </p:cNvPr>
          <p:cNvPicPr>
            <a:picLocks noChangeAspect="1"/>
          </p:cNvPicPr>
          <p:nvPr/>
        </p:nvPicPr>
        <p:blipFill>
          <a:blip r:embed="rId3"/>
          <a:stretch>
            <a:fillRect/>
          </a:stretch>
        </p:blipFill>
        <p:spPr>
          <a:xfrm>
            <a:off x="0" y="1466911"/>
            <a:ext cx="5893200" cy="3924177"/>
          </a:xfrm>
          <a:prstGeom prst="rect">
            <a:avLst/>
          </a:prstGeom>
        </p:spPr>
      </p:pic>
      <p:pic>
        <p:nvPicPr>
          <p:cNvPr id="9" name="Afbeelding 8">
            <a:extLst>
              <a:ext uri="{FF2B5EF4-FFF2-40B4-BE49-F238E27FC236}">
                <a16:creationId xmlns:a16="http://schemas.microsoft.com/office/drawing/2014/main" id="{EB59983E-93DA-374F-BD10-057CBF75A005}"/>
              </a:ext>
            </a:extLst>
          </p:cNvPr>
          <p:cNvPicPr>
            <a:picLocks noChangeAspect="1"/>
          </p:cNvPicPr>
          <p:nvPr/>
        </p:nvPicPr>
        <p:blipFill>
          <a:blip r:embed="rId4"/>
          <a:stretch>
            <a:fillRect/>
          </a:stretch>
        </p:blipFill>
        <p:spPr>
          <a:xfrm>
            <a:off x="5791574" y="1731819"/>
            <a:ext cx="3319587" cy="1875567"/>
          </a:xfrm>
          <a:prstGeom prst="rect">
            <a:avLst/>
          </a:prstGeom>
        </p:spPr>
      </p:pic>
      <p:pic>
        <p:nvPicPr>
          <p:cNvPr id="10" name="Afbeelding 9">
            <a:extLst>
              <a:ext uri="{FF2B5EF4-FFF2-40B4-BE49-F238E27FC236}">
                <a16:creationId xmlns:a16="http://schemas.microsoft.com/office/drawing/2014/main" id="{7AADB286-7828-8842-9630-758B3307356A}"/>
              </a:ext>
            </a:extLst>
          </p:cNvPr>
          <p:cNvPicPr>
            <a:picLocks noChangeAspect="1"/>
          </p:cNvPicPr>
          <p:nvPr/>
        </p:nvPicPr>
        <p:blipFill>
          <a:blip r:embed="rId5"/>
          <a:stretch>
            <a:fillRect/>
          </a:stretch>
        </p:blipFill>
        <p:spPr>
          <a:xfrm>
            <a:off x="5786445" y="3664922"/>
            <a:ext cx="3329845" cy="1879290"/>
          </a:xfrm>
          <a:prstGeom prst="rect">
            <a:avLst/>
          </a:prstGeom>
        </p:spPr>
      </p:pic>
    </p:spTree>
    <p:extLst>
      <p:ext uri="{BB962C8B-B14F-4D97-AF65-F5344CB8AC3E}">
        <p14:creationId xmlns:p14="http://schemas.microsoft.com/office/powerpoint/2010/main" val="37584423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8C346D-743A-744F-BD07-6CC3222BDBAF}"/>
              </a:ext>
            </a:extLst>
          </p:cNvPr>
          <p:cNvSpPr>
            <a:spLocks noGrp="1"/>
          </p:cNvSpPr>
          <p:nvPr>
            <p:ph type="title"/>
          </p:nvPr>
        </p:nvSpPr>
        <p:spPr/>
        <p:txBody>
          <a:bodyPr/>
          <a:lstStyle/>
          <a:p>
            <a:r>
              <a:rPr lang="en-US" dirty="0"/>
              <a:t>Heatmap significant SNPs</a:t>
            </a:r>
          </a:p>
        </p:txBody>
      </p:sp>
      <p:sp>
        <p:nvSpPr>
          <p:cNvPr id="4" name="Tijdelijke aanduiding voor datum 3">
            <a:extLst>
              <a:ext uri="{FF2B5EF4-FFF2-40B4-BE49-F238E27FC236}">
                <a16:creationId xmlns:a16="http://schemas.microsoft.com/office/drawing/2014/main" id="{6DC20FE5-81BD-774D-95BA-393BEB37060A}"/>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CFB3D695-D290-6B4F-893C-D02FB6FE6364}"/>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7E226636-8354-CE49-8E71-247CA66F82FD}"/>
              </a:ext>
            </a:extLst>
          </p:cNvPr>
          <p:cNvSpPr>
            <a:spLocks noGrp="1"/>
          </p:cNvSpPr>
          <p:nvPr>
            <p:ph type="sldNum" sz="quarter" idx="12"/>
          </p:nvPr>
        </p:nvSpPr>
        <p:spPr/>
        <p:txBody>
          <a:bodyPr/>
          <a:lstStyle/>
          <a:p>
            <a:endParaRPr lang="en-GB" noProof="0" dirty="0"/>
          </a:p>
        </p:txBody>
      </p:sp>
      <p:pic>
        <p:nvPicPr>
          <p:cNvPr id="11" name="Afbeelding 10">
            <a:extLst>
              <a:ext uri="{FF2B5EF4-FFF2-40B4-BE49-F238E27FC236}">
                <a16:creationId xmlns:a16="http://schemas.microsoft.com/office/drawing/2014/main" id="{65AD5D26-6A7B-0245-BAEA-DE18F6BBC409}"/>
              </a:ext>
            </a:extLst>
          </p:cNvPr>
          <p:cNvPicPr>
            <a:picLocks noChangeAspect="1"/>
          </p:cNvPicPr>
          <p:nvPr/>
        </p:nvPicPr>
        <p:blipFill>
          <a:blip r:embed="rId2"/>
          <a:stretch>
            <a:fillRect/>
          </a:stretch>
        </p:blipFill>
        <p:spPr>
          <a:xfrm>
            <a:off x="1675745" y="1012872"/>
            <a:ext cx="5792509" cy="5131564"/>
          </a:xfrm>
          <a:prstGeom prst="rect">
            <a:avLst/>
          </a:prstGeom>
        </p:spPr>
      </p:pic>
    </p:spTree>
    <p:extLst>
      <p:ext uri="{BB962C8B-B14F-4D97-AF65-F5344CB8AC3E}">
        <p14:creationId xmlns:p14="http://schemas.microsoft.com/office/powerpoint/2010/main" val="17871094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9A6F3A-4A3E-9341-B0CA-44642D3630A8}"/>
              </a:ext>
            </a:extLst>
          </p:cNvPr>
          <p:cNvSpPr>
            <a:spLocks noGrp="1"/>
          </p:cNvSpPr>
          <p:nvPr>
            <p:ph type="title"/>
          </p:nvPr>
        </p:nvSpPr>
        <p:spPr/>
        <p:txBody>
          <a:bodyPr/>
          <a:lstStyle/>
          <a:p>
            <a:r>
              <a:rPr lang="en-US" dirty="0"/>
              <a:t>Article 1</a:t>
            </a:r>
          </a:p>
        </p:txBody>
      </p:sp>
      <p:pic>
        <p:nvPicPr>
          <p:cNvPr id="8" name="Tijdelijke aanduiding voor inhoud 7">
            <a:extLst>
              <a:ext uri="{FF2B5EF4-FFF2-40B4-BE49-F238E27FC236}">
                <a16:creationId xmlns:a16="http://schemas.microsoft.com/office/drawing/2014/main" id="{23AAD686-902B-1E48-A5C4-39B52AD84A63}"/>
              </a:ext>
            </a:extLst>
          </p:cNvPr>
          <p:cNvPicPr>
            <a:picLocks noGrp="1" noChangeAspect="1"/>
          </p:cNvPicPr>
          <p:nvPr>
            <p:ph idx="1"/>
          </p:nvPr>
        </p:nvPicPr>
        <p:blipFill>
          <a:blip r:embed="rId3"/>
          <a:stretch>
            <a:fillRect/>
          </a:stretch>
        </p:blipFill>
        <p:spPr>
          <a:xfrm>
            <a:off x="370350" y="1525814"/>
            <a:ext cx="8403299" cy="3806372"/>
          </a:xfrm>
        </p:spPr>
      </p:pic>
      <p:sp>
        <p:nvSpPr>
          <p:cNvPr id="4" name="Tijdelijke aanduiding voor datum 3">
            <a:extLst>
              <a:ext uri="{FF2B5EF4-FFF2-40B4-BE49-F238E27FC236}">
                <a16:creationId xmlns:a16="http://schemas.microsoft.com/office/drawing/2014/main" id="{7BC82193-619D-EE46-B5A4-1A4A459CE696}"/>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7263E136-3E23-5C4F-9004-290F15333694}"/>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A9D4B209-B3C1-4442-B39E-6B709505250F}"/>
              </a:ext>
            </a:extLst>
          </p:cNvPr>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33286524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767C33-8374-C142-A983-8A4724B94D10}"/>
              </a:ext>
            </a:extLst>
          </p:cNvPr>
          <p:cNvSpPr>
            <a:spLocks noGrp="1"/>
          </p:cNvSpPr>
          <p:nvPr>
            <p:ph type="title"/>
          </p:nvPr>
        </p:nvSpPr>
        <p:spPr/>
        <p:txBody>
          <a:bodyPr/>
          <a:lstStyle/>
          <a:p>
            <a:r>
              <a:rPr lang="en-US" dirty="0"/>
              <a:t>Timeline</a:t>
            </a:r>
          </a:p>
        </p:txBody>
      </p:sp>
      <p:pic>
        <p:nvPicPr>
          <p:cNvPr id="8" name="Tijdelijke aanduiding voor inhoud 7">
            <a:extLst>
              <a:ext uri="{FF2B5EF4-FFF2-40B4-BE49-F238E27FC236}">
                <a16:creationId xmlns:a16="http://schemas.microsoft.com/office/drawing/2014/main" id="{D0511976-E5BC-6C42-AA9B-0F2F7923E802}"/>
              </a:ext>
            </a:extLst>
          </p:cNvPr>
          <p:cNvPicPr>
            <a:picLocks noGrp="1" noChangeAspect="1"/>
          </p:cNvPicPr>
          <p:nvPr>
            <p:ph idx="1"/>
          </p:nvPr>
        </p:nvPicPr>
        <p:blipFill>
          <a:blip r:embed="rId2"/>
          <a:stretch>
            <a:fillRect/>
          </a:stretch>
        </p:blipFill>
        <p:spPr>
          <a:xfrm>
            <a:off x="506666" y="1855032"/>
            <a:ext cx="8130667" cy="3147935"/>
          </a:xfrm>
        </p:spPr>
      </p:pic>
      <p:sp>
        <p:nvSpPr>
          <p:cNvPr id="4" name="Tijdelijke aanduiding voor datum 3">
            <a:extLst>
              <a:ext uri="{FF2B5EF4-FFF2-40B4-BE49-F238E27FC236}">
                <a16:creationId xmlns:a16="http://schemas.microsoft.com/office/drawing/2014/main" id="{0CF61A03-8CD8-314C-8B69-A42231D4FBD6}"/>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630CE217-6A6A-C742-B548-7B6BBBC5EA1B}"/>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37BC31EB-C6B2-574E-995A-29C2091D97DF}"/>
              </a:ext>
            </a:extLst>
          </p:cNvPr>
          <p:cNvSpPr>
            <a:spLocks noGrp="1"/>
          </p:cNvSpPr>
          <p:nvPr>
            <p:ph type="sldNum" sz="quarter" idx="12"/>
          </p:nvPr>
        </p:nvSpPr>
        <p:spPr/>
        <p:txBody>
          <a:bodyPr/>
          <a:lstStyle/>
          <a:p>
            <a:endParaRPr lang="en-GB" noProof="0" dirty="0"/>
          </a:p>
        </p:txBody>
      </p:sp>
      <p:cxnSp>
        <p:nvCxnSpPr>
          <p:cNvPr id="10" name="Rechte verbindingslijn 9">
            <a:extLst>
              <a:ext uri="{FF2B5EF4-FFF2-40B4-BE49-F238E27FC236}">
                <a16:creationId xmlns:a16="http://schemas.microsoft.com/office/drawing/2014/main" id="{4121B66E-5780-7E4B-8551-6E06CDA330AC}"/>
              </a:ext>
            </a:extLst>
          </p:cNvPr>
          <p:cNvCxnSpPr>
            <a:cxnSpLocks/>
          </p:cNvCxnSpPr>
          <p:nvPr/>
        </p:nvCxnSpPr>
        <p:spPr>
          <a:xfrm>
            <a:off x="2440414" y="2310714"/>
            <a:ext cx="0" cy="28667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744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743BB-6641-A14E-ACAE-56EA328B9C90}"/>
              </a:ext>
            </a:extLst>
          </p:cNvPr>
          <p:cNvSpPr>
            <a:spLocks noGrp="1"/>
          </p:cNvSpPr>
          <p:nvPr>
            <p:ph type="ctrTitle"/>
          </p:nvPr>
        </p:nvSpPr>
        <p:spPr/>
        <p:txBody>
          <a:bodyPr/>
          <a:lstStyle/>
          <a:p>
            <a:endParaRPr lang="en-US" dirty="0"/>
          </a:p>
        </p:txBody>
      </p:sp>
      <p:sp>
        <p:nvSpPr>
          <p:cNvPr id="3" name="Ondertitel 2">
            <a:extLst>
              <a:ext uri="{FF2B5EF4-FFF2-40B4-BE49-F238E27FC236}">
                <a16:creationId xmlns:a16="http://schemas.microsoft.com/office/drawing/2014/main" id="{EFFE0DAF-F3F1-E043-BA01-7A72E702B936}"/>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1551395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5BDA38-5048-BD42-8BCD-7A524A2CDA00}"/>
              </a:ext>
            </a:extLst>
          </p:cNvPr>
          <p:cNvSpPr>
            <a:spLocks noGrp="1"/>
          </p:cNvSpPr>
          <p:nvPr>
            <p:ph type="ctrTitle"/>
          </p:nvPr>
        </p:nvSpPr>
        <p:spPr/>
        <p:txBody>
          <a:bodyPr>
            <a:normAutofit fontScale="90000"/>
          </a:bodyPr>
          <a:lstStyle/>
          <a:p>
            <a:r>
              <a:rPr lang="en" b="1" dirty="0"/>
              <a:t>Brain Network Connectivity and Genetics in Schizophrenia </a:t>
            </a:r>
            <a:endParaRPr lang="en-US" dirty="0"/>
          </a:p>
        </p:txBody>
      </p:sp>
    </p:spTree>
    <p:extLst>
      <p:ext uri="{BB962C8B-B14F-4D97-AF65-F5344CB8AC3E}">
        <p14:creationId xmlns:p14="http://schemas.microsoft.com/office/powerpoint/2010/main" val="16754870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Background</a:t>
            </a:r>
          </a:p>
        </p:txBody>
      </p:sp>
      <p:sp>
        <p:nvSpPr>
          <p:cNvPr id="3" name="Plassholder for innhold 2"/>
          <p:cNvSpPr>
            <a:spLocks noGrp="1"/>
          </p:cNvSpPr>
          <p:nvPr>
            <p:ph idx="1"/>
          </p:nvPr>
        </p:nvSpPr>
        <p:spPr/>
        <p:txBody>
          <a:bodyPr/>
          <a:lstStyle/>
          <a:p>
            <a:r>
              <a:rPr lang="en-GB" dirty="0"/>
              <a:t>Synaptic functioning is altered in SCZ</a:t>
            </a:r>
          </a:p>
          <a:p>
            <a:pPr lvl="1"/>
            <a:r>
              <a:rPr lang="en-GB" dirty="0"/>
              <a:t>Measure synapses using MRI?</a:t>
            </a:r>
          </a:p>
          <a:p>
            <a:endParaRPr lang="en-GB" dirty="0"/>
          </a:p>
          <a:p>
            <a:r>
              <a:rPr lang="en-GB" dirty="0"/>
              <a:t>Connectivity hypothesis</a:t>
            </a:r>
          </a:p>
          <a:p>
            <a:pPr lvl="1"/>
            <a:r>
              <a:rPr lang="en-GB" dirty="0"/>
              <a:t>NMDA &amp; modulatory neurotransmitters</a:t>
            </a:r>
          </a:p>
          <a:p>
            <a:pPr lvl="1"/>
            <a:endParaRPr lang="en-GB" dirty="0"/>
          </a:p>
          <a:p>
            <a:r>
              <a:rPr lang="en-GB" dirty="0"/>
              <a:t>SCZ GWAS</a:t>
            </a:r>
          </a:p>
          <a:p>
            <a:pPr lvl="1"/>
            <a:r>
              <a:rPr lang="en-GB" dirty="0"/>
              <a:t>SNPs associated with synaptic connectivity</a:t>
            </a:r>
          </a:p>
          <a:p>
            <a:pPr lvl="1"/>
            <a:endParaRPr lang="en-GB" dirty="0"/>
          </a:p>
          <a:p>
            <a:r>
              <a:rPr lang="en-GB" dirty="0"/>
              <a:t>Connect them all</a:t>
            </a:r>
          </a:p>
          <a:p>
            <a:pPr lvl="1"/>
            <a:endParaRPr lang="en-GB" dirty="0"/>
          </a:p>
          <a:p>
            <a:endParaRPr lang="en-GB" dirty="0"/>
          </a:p>
        </p:txBody>
      </p:sp>
      <p:sp>
        <p:nvSpPr>
          <p:cNvPr id="4" name="Plassholder for dato 3"/>
          <p:cNvSpPr>
            <a:spLocks noGrp="1"/>
          </p:cNvSpPr>
          <p:nvPr>
            <p:ph type="dt" sz="half" idx="10"/>
          </p:nvPr>
        </p:nvSpPr>
        <p:spPr/>
        <p:txBody>
          <a:bodyPr/>
          <a:lstStyle/>
          <a:p>
            <a:fld id="{21BA9AD7-BE7F-4848-BC1E-26D27C118EE2}" type="datetime1">
              <a:rPr lang="en-GB" noProof="0" smtClean="0"/>
              <a:t>03/05/2019</a:t>
            </a:fld>
            <a:endParaRPr lang="en-GB" noProof="0" dirty="0"/>
          </a:p>
        </p:txBody>
      </p:sp>
      <p:sp>
        <p:nvSpPr>
          <p:cNvPr id="5" name="Plassholder for bunntekst 4"/>
          <p:cNvSpPr>
            <a:spLocks noGrp="1"/>
          </p:cNvSpPr>
          <p:nvPr>
            <p:ph type="ftr" sz="quarter" idx="11"/>
          </p:nvPr>
        </p:nvSpPr>
        <p:spPr/>
        <p:txBody>
          <a:bodyPr/>
          <a:lstStyle/>
          <a:p>
            <a:endParaRPr lang="en-GB" noProof="0" dirty="0"/>
          </a:p>
        </p:txBody>
      </p:sp>
      <p:sp>
        <p:nvSpPr>
          <p:cNvPr id="6" name="Plassholder for lysbildenummer 5"/>
          <p:cNvSpPr>
            <a:spLocks noGrp="1"/>
          </p:cNvSpPr>
          <p:nvPr>
            <p:ph type="sldNum" sz="quarter" idx="12"/>
          </p:nvPr>
        </p:nvSpPr>
        <p:spPr/>
        <p:txBody>
          <a:bodyPr/>
          <a:lstStyle/>
          <a:p>
            <a:fld id="{91F10A9C-6975-7440-93FD-B27ED63DD5D4}" type="slidenum">
              <a:rPr lang="en-GB" noProof="0" smtClean="0"/>
              <a:t>3</a:t>
            </a:fld>
            <a:endParaRPr lang="en-GB" noProof="0" dirty="0"/>
          </a:p>
        </p:txBody>
      </p:sp>
    </p:spTree>
    <p:extLst>
      <p:ext uri="{BB962C8B-B14F-4D97-AF65-F5344CB8AC3E}">
        <p14:creationId xmlns:p14="http://schemas.microsoft.com/office/powerpoint/2010/main" val="12640512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587733-C974-8C42-8EE1-41DFFF224BB6}"/>
              </a:ext>
            </a:extLst>
          </p:cNvPr>
          <p:cNvSpPr>
            <a:spLocks noGrp="1"/>
          </p:cNvSpPr>
          <p:nvPr>
            <p:ph type="title"/>
          </p:nvPr>
        </p:nvSpPr>
        <p:spPr/>
        <p:txBody>
          <a:bodyPr/>
          <a:lstStyle/>
          <a:p>
            <a:r>
              <a:rPr lang="en-US" dirty="0"/>
              <a:t>Research Questions</a:t>
            </a:r>
          </a:p>
        </p:txBody>
      </p:sp>
      <p:sp>
        <p:nvSpPr>
          <p:cNvPr id="3" name="Tijdelijke aanduiding voor inhoud 2">
            <a:extLst>
              <a:ext uri="{FF2B5EF4-FFF2-40B4-BE49-F238E27FC236}">
                <a16:creationId xmlns:a16="http://schemas.microsoft.com/office/drawing/2014/main" id="{D19E0C61-8460-244E-B574-9391B57B2A27}"/>
              </a:ext>
            </a:extLst>
          </p:cNvPr>
          <p:cNvSpPr>
            <a:spLocks noGrp="1"/>
          </p:cNvSpPr>
          <p:nvPr>
            <p:ph idx="1"/>
          </p:nvPr>
        </p:nvSpPr>
        <p:spPr>
          <a:xfrm>
            <a:off x="629843" y="1628775"/>
            <a:ext cx="7885509" cy="4433888"/>
          </a:xfrm>
        </p:spPr>
        <p:txBody>
          <a:bodyPr/>
          <a:lstStyle/>
          <a:p>
            <a:pPr marL="0" indent="0">
              <a:buNone/>
            </a:pPr>
            <a:r>
              <a:rPr lang="en-US" sz="1800" dirty="0"/>
              <a:t>Overarching theme</a:t>
            </a:r>
          </a:p>
          <a:p>
            <a:pPr marL="457177" lvl="1" indent="0">
              <a:buNone/>
            </a:pPr>
            <a:r>
              <a:rPr lang="en" sz="2200" dirty="0"/>
              <a:t>Uncover mechanisms underlying altered brain connectivity in SCZ </a:t>
            </a:r>
            <a:endParaRPr lang="en" dirty="0"/>
          </a:p>
          <a:p>
            <a:endParaRPr lang="en-US" dirty="0"/>
          </a:p>
          <a:p>
            <a:endParaRPr lang="en-US" dirty="0"/>
          </a:p>
        </p:txBody>
      </p:sp>
      <p:sp>
        <p:nvSpPr>
          <p:cNvPr id="4" name="Tijdelijke aanduiding voor datum 3">
            <a:extLst>
              <a:ext uri="{FF2B5EF4-FFF2-40B4-BE49-F238E27FC236}">
                <a16:creationId xmlns:a16="http://schemas.microsoft.com/office/drawing/2014/main" id="{01CC3D0B-AA0A-7240-B4D2-AFEC8CF64F2F}"/>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FB07299E-F56B-4143-B99B-25062CDA7D49}"/>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777240FA-0B85-9D41-B427-0C8CEA4B68C2}"/>
              </a:ext>
            </a:extLst>
          </p:cNvPr>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2528312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587733-C974-8C42-8EE1-41DFFF224BB6}"/>
              </a:ext>
            </a:extLst>
          </p:cNvPr>
          <p:cNvSpPr>
            <a:spLocks noGrp="1"/>
          </p:cNvSpPr>
          <p:nvPr>
            <p:ph type="title"/>
          </p:nvPr>
        </p:nvSpPr>
        <p:spPr/>
        <p:txBody>
          <a:bodyPr/>
          <a:lstStyle/>
          <a:p>
            <a:r>
              <a:rPr lang="en-US" dirty="0"/>
              <a:t>Research Questions</a:t>
            </a:r>
          </a:p>
        </p:txBody>
      </p:sp>
      <p:sp>
        <p:nvSpPr>
          <p:cNvPr id="3" name="Tijdelijke aanduiding voor inhoud 2">
            <a:extLst>
              <a:ext uri="{FF2B5EF4-FFF2-40B4-BE49-F238E27FC236}">
                <a16:creationId xmlns:a16="http://schemas.microsoft.com/office/drawing/2014/main" id="{D19E0C61-8460-244E-B574-9391B57B2A27}"/>
              </a:ext>
            </a:extLst>
          </p:cNvPr>
          <p:cNvSpPr>
            <a:spLocks noGrp="1"/>
          </p:cNvSpPr>
          <p:nvPr>
            <p:ph idx="1"/>
          </p:nvPr>
        </p:nvSpPr>
        <p:spPr>
          <a:xfrm>
            <a:off x="629843" y="1628775"/>
            <a:ext cx="7885509" cy="4433888"/>
          </a:xfrm>
        </p:spPr>
        <p:txBody>
          <a:bodyPr/>
          <a:lstStyle/>
          <a:p>
            <a:pPr marL="0" indent="0">
              <a:buNone/>
            </a:pPr>
            <a:r>
              <a:rPr lang="en-US" sz="1800" dirty="0">
                <a:solidFill>
                  <a:schemeClr val="tx1">
                    <a:lumMod val="60000"/>
                    <a:lumOff val="40000"/>
                  </a:schemeClr>
                </a:solidFill>
              </a:rPr>
              <a:t>Overarching theme</a:t>
            </a:r>
          </a:p>
          <a:p>
            <a:pPr marL="457177" lvl="1" indent="0">
              <a:buNone/>
            </a:pPr>
            <a:r>
              <a:rPr lang="en" sz="2200" dirty="0">
                <a:solidFill>
                  <a:schemeClr val="tx1">
                    <a:lumMod val="60000"/>
                    <a:lumOff val="40000"/>
                  </a:schemeClr>
                </a:solidFill>
              </a:rPr>
              <a:t>Uncover mechanisms underlying altered brain connectivity in SCZ </a:t>
            </a:r>
          </a:p>
          <a:p>
            <a:endParaRPr lang="en-US" dirty="0"/>
          </a:p>
          <a:p>
            <a:pPr marL="0" indent="0">
              <a:buNone/>
            </a:pPr>
            <a:r>
              <a:rPr lang="en-US" sz="1800" dirty="0"/>
              <a:t>Main questions</a:t>
            </a:r>
            <a:endParaRPr lang="en" sz="1800" dirty="0"/>
          </a:p>
          <a:p>
            <a:pPr marL="457200" indent="-457200">
              <a:buFont typeface="+mj-lt"/>
              <a:buAutoNum type="arabicPeriod"/>
            </a:pPr>
            <a:r>
              <a:rPr lang="en" sz="2200" dirty="0"/>
              <a:t>Uncover the genetic architecture of the human connectome</a:t>
            </a:r>
            <a:endParaRPr lang="en" dirty="0"/>
          </a:p>
          <a:p>
            <a:endParaRPr lang="en-US" dirty="0"/>
          </a:p>
          <a:p>
            <a:endParaRPr lang="en-US" dirty="0"/>
          </a:p>
        </p:txBody>
      </p:sp>
      <p:sp>
        <p:nvSpPr>
          <p:cNvPr id="4" name="Tijdelijke aanduiding voor datum 3">
            <a:extLst>
              <a:ext uri="{FF2B5EF4-FFF2-40B4-BE49-F238E27FC236}">
                <a16:creationId xmlns:a16="http://schemas.microsoft.com/office/drawing/2014/main" id="{01CC3D0B-AA0A-7240-B4D2-AFEC8CF64F2F}"/>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FB07299E-F56B-4143-B99B-25062CDA7D49}"/>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777240FA-0B85-9D41-B427-0C8CEA4B68C2}"/>
              </a:ext>
            </a:extLst>
          </p:cNvPr>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515576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587733-C974-8C42-8EE1-41DFFF224BB6}"/>
              </a:ext>
            </a:extLst>
          </p:cNvPr>
          <p:cNvSpPr>
            <a:spLocks noGrp="1"/>
          </p:cNvSpPr>
          <p:nvPr>
            <p:ph type="title"/>
          </p:nvPr>
        </p:nvSpPr>
        <p:spPr/>
        <p:txBody>
          <a:bodyPr/>
          <a:lstStyle/>
          <a:p>
            <a:r>
              <a:rPr lang="en-US" dirty="0"/>
              <a:t>Research Questions</a:t>
            </a:r>
          </a:p>
        </p:txBody>
      </p:sp>
      <p:sp>
        <p:nvSpPr>
          <p:cNvPr id="3" name="Tijdelijke aanduiding voor inhoud 2">
            <a:extLst>
              <a:ext uri="{FF2B5EF4-FFF2-40B4-BE49-F238E27FC236}">
                <a16:creationId xmlns:a16="http://schemas.microsoft.com/office/drawing/2014/main" id="{D19E0C61-8460-244E-B574-9391B57B2A27}"/>
              </a:ext>
            </a:extLst>
          </p:cNvPr>
          <p:cNvSpPr>
            <a:spLocks noGrp="1"/>
          </p:cNvSpPr>
          <p:nvPr>
            <p:ph idx="1"/>
          </p:nvPr>
        </p:nvSpPr>
        <p:spPr>
          <a:xfrm>
            <a:off x="629843" y="1628775"/>
            <a:ext cx="7885509" cy="4433888"/>
          </a:xfrm>
        </p:spPr>
        <p:txBody>
          <a:bodyPr/>
          <a:lstStyle/>
          <a:p>
            <a:pPr marL="0" indent="0">
              <a:buNone/>
            </a:pPr>
            <a:r>
              <a:rPr lang="en-US" sz="1800" dirty="0">
                <a:solidFill>
                  <a:schemeClr val="tx1">
                    <a:lumMod val="60000"/>
                    <a:lumOff val="40000"/>
                  </a:schemeClr>
                </a:solidFill>
              </a:rPr>
              <a:t>Overarching theme</a:t>
            </a:r>
          </a:p>
          <a:p>
            <a:pPr marL="457177" lvl="1" indent="0">
              <a:buNone/>
            </a:pPr>
            <a:r>
              <a:rPr lang="en" sz="2200" dirty="0">
                <a:solidFill>
                  <a:schemeClr val="tx1">
                    <a:lumMod val="60000"/>
                    <a:lumOff val="40000"/>
                  </a:schemeClr>
                </a:solidFill>
              </a:rPr>
              <a:t>Uncover mechanisms underlying altered brain connectivity in SCZ </a:t>
            </a:r>
          </a:p>
          <a:p>
            <a:endParaRPr lang="en-US" dirty="0">
              <a:solidFill>
                <a:schemeClr val="tx1">
                  <a:lumMod val="60000"/>
                  <a:lumOff val="40000"/>
                </a:schemeClr>
              </a:solidFill>
            </a:endParaRPr>
          </a:p>
          <a:p>
            <a:pPr marL="0" indent="0">
              <a:buNone/>
            </a:pPr>
            <a:r>
              <a:rPr lang="en-US" sz="1800" dirty="0">
                <a:solidFill>
                  <a:schemeClr val="tx1">
                    <a:lumMod val="60000"/>
                    <a:lumOff val="40000"/>
                  </a:schemeClr>
                </a:solidFill>
              </a:rPr>
              <a:t>Main questions</a:t>
            </a:r>
            <a:endParaRPr lang="en" sz="1800" dirty="0">
              <a:solidFill>
                <a:schemeClr val="tx1">
                  <a:lumMod val="60000"/>
                  <a:lumOff val="40000"/>
                </a:schemeClr>
              </a:solidFill>
            </a:endParaRPr>
          </a:p>
          <a:p>
            <a:pPr marL="457200" indent="-457200">
              <a:buFont typeface="+mj-lt"/>
              <a:buAutoNum type="arabicPeriod"/>
            </a:pPr>
            <a:r>
              <a:rPr lang="en" sz="2200" dirty="0">
                <a:solidFill>
                  <a:schemeClr val="tx1">
                    <a:lumMod val="60000"/>
                    <a:lumOff val="40000"/>
                  </a:schemeClr>
                </a:solidFill>
              </a:rPr>
              <a:t>Uncover the genetic architecture of the human connectome</a:t>
            </a:r>
          </a:p>
          <a:p>
            <a:pPr marL="457200" indent="-457200">
              <a:buFont typeface="+mj-lt"/>
              <a:buAutoNum type="arabicPeriod"/>
            </a:pPr>
            <a:r>
              <a:rPr lang="en" sz="2200" dirty="0"/>
              <a:t>Link the genetics of the connectome with the genetics of psychiatric disorders, in particular SCZ</a:t>
            </a:r>
            <a:endParaRPr lang="en" dirty="0"/>
          </a:p>
          <a:p>
            <a:endParaRPr lang="en-US" dirty="0"/>
          </a:p>
          <a:p>
            <a:endParaRPr lang="en-US" dirty="0"/>
          </a:p>
        </p:txBody>
      </p:sp>
      <p:sp>
        <p:nvSpPr>
          <p:cNvPr id="4" name="Tijdelijke aanduiding voor datum 3">
            <a:extLst>
              <a:ext uri="{FF2B5EF4-FFF2-40B4-BE49-F238E27FC236}">
                <a16:creationId xmlns:a16="http://schemas.microsoft.com/office/drawing/2014/main" id="{01CC3D0B-AA0A-7240-B4D2-AFEC8CF64F2F}"/>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FB07299E-F56B-4143-B99B-25062CDA7D49}"/>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777240FA-0B85-9D41-B427-0C8CEA4B68C2}"/>
              </a:ext>
            </a:extLst>
          </p:cNvPr>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35713408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587733-C974-8C42-8EE1-41DFFF224BB6}"/>
              </a:ext>
            </a:extLst>
          </p:cNvPr>
          <p:cNvSpPr>
            <a:spLocks noGrp="1"/>
          </p:cNvSpPr>
          <p:nvPr>
            <p:ph type="title"/>
          </p:nvPr>
        </p:nvSpPr>
        <p:spPr/>
        <p:txBody>
          <a:bodyPr/>
          <a:lstStyle/>
          <a:p>
            <a:r>
              <a:rPr lang="en-US" dirty="0"/>
              <a:t>Research Questions</a:t>
            </a:r>
          </a:p>
        </p:txBody>
      </p:sp>
      <p:sp>
        <p:nvSpPr>
          <p:cNvPr id="3" name="Tijdelijke aanduiding voor inhoud 2">
            <a:extLst>
              <a:ext uri="{FF2B5EF4-FFF2-40B4-BE49-F238E27FC236}">
                <a16:creationId xmlns:a16="http://schemas.microsoft.com/office/drawing/2014/main" id="{D19E0C61-8460-244E-B574-9391B57B2A27}"/>
              </a:ext>
            </a:extLst>
          </p:cNvPr>
          <p:cNvSpPr>
            <a:spLocks noGrp="1"/>
          </p:cNvSpPr>
          <p:nvPr>
            <p:ph idx="1"/>
          </p:nvPr>
        </p:nvSpPr>
        <p:spPr>
          <a:xfrm>
            <a:off x="629843" y="1628775"/>
            <a:ext cx="7885509" cy="4433888"/>
          </a:xfrm>
        </p:spPr>
        <p:txBody>
          <a:bodyPr/>
          <a:lstStyle/>
          <a:p>
            <a:pPr marL="0" indent="0">
              <a:buNone/>
            </a:pPr>
            <a:r>
              <a:rPr lang="en-US" sz="1800" dirty="0">
                <a:solidFill>
                  <a:schemeClr val="tx1">
                    <a:lumMod val="60000"/>
                    <a:lumOff val="40000"/>
                  </a:schemeClr>
                </a:solidFill>
              </a:rPr>
              <a:t>Overarching theme</a:t>
            </a:r>
          </a:p>
          <a:p>
            <a:pPr marL="457177" lvl="1" indent="0">
              <a:buNone/>
            </a:pPr>
            <a:r>
              <a:rPr lang="en" sz="2200" dirty="0">
                <a:solidFill>
                  <a:schemeClr val="tx1">
                    <a:lumMod val="60000"/>
                    <a:lumOff val="40000"/>
                  </a:schemeClr>
                </a:solidFill>
              </a:rPr>
              <a:t>Uncover mechanisms underlying altered brain connectivity in SCZ </a:t>
            </a:r>
          </a:p>
          <a:p>
            <a:endParaRPr lang="en-US" dirty="0">
              <a:solidFill>
                <a:schemeClr val="tx1">
                  <a:lumMod val="60000"/>
                  <a:lumOff val="40000"/>
                </a:schemeClr>
              </a:solidFill>
            </a:endParaRPr>
          </a:p>
          <a:p>
            <a:pPr marL="0" indent="0">
              <a:buNone/>
            </a:pPr>
            <a:r>
              <a:rPr lang="en-US" sz="1800" dirty="0">
                <a:solidFill>
                  <a:schemeClr val="tx1">
                    <a:lumMod val="60000"/>
                    <a:lumOff val="40000"/>
                  </a:schemeClr>
                </a:solidFill>
              </a:rPr>
              <a:t>Main questions</a:t>
            </a:r>
            <a:endParaRPr lang="en" sz="1800" dirty="0">
              <a:solidFill>
                <a:schemeClr val="tx1">
                  <a:lumMod val="60000"/>
                  <a:lumOff val="40000"/>
                </a:schemeClr>
              </a:solidFill>
            </a:endParaRPr>
          </a:p>
          <a:p>
            <a:pPr marL="457200" indent="-457200">
              <a:buFont typeface="+mj-lt"/>
              <a:buAutoNum type="arabicPeriod"/>
            </a:pPr>
            <a:r>
              <a:rPr lang="en" sz="2200" dirty="0">
                <a:solidFill>
                  <a:schemeClr val="tx1">
                    <a:lumMod val="60000"/>
                    <a:lumOff val="40000"/>
                  </a:schemeClr>
                </a:solidFill>
              </a:rPr>
              <a:t>Uncover the genetic architecture of the human connectome</a:t>
            </a:r>
          </a:p>
          <a:p>
            <a:pPr marL="457200" indent="-457200">
              <a:buFont typeface="+mj-lt"/>
              <a:buAutoNum type="arabicPeriod"/>
            </a:pPr>
            <a:r>
              <a:rPr lang="en" sz="2200" dirty="0">
                <a:solidFill>
                  <a:schemeClr val="tx1">
                    <a:lumMod val="60000"/>
                    <a:lumOff val="40000"/>
                  </a:schemeClr>
                </a:solidFill>
              </a:rPr>
              <a:t>Link the genetics of the connectome with the genetics of psychiatric disorders, in particular SCZ </a:t>
            </a:r>
          </a:p>
          <a:p>
            <a:pPr marL="457200" indent="-457200">
              <a:buFont typeface="+mj-lt"/>
              <a:buAutoNum type="arabicPeriod"/>
            </a:pPr>
            <a:r>
              <a:rPr lang="en" sz="2200" dirty="0"/>
              <a:t>Explore altered connections showing strong genetic correlation with psychiatric disorders to data from individuals with the disorder </a:t>
            </a:r>
          </a:p>
          <a:p>
            <a:pPr marL="457200" indent="-457200">
              <a:buFont typeface="+mj-lt"/>
              <a:buAutoNum type="arabicPeriod"/>
            </a:pPr>
            <a:endParaRPr lang="en" dirty="0"/>
          </a:p>
          <a:p>
            <a:endParaRPr lang="en-US" dirty="0"/>
          </a:p>
          <a:p>
            <a:endParaRPr lang="en-US" dirty="0"/>
          </a:p>
        </p:txBody>
      </p:sp>
      <p:sp>
        <p:nvSpPr>
          <p:cNvPr id="4" name="Tijdelijke aanduiding voor datum 3">
            <a:extLst>
              <a:ext uri="{FF2B5EF4-FFF2-40B4-BE49-F238E27FC236}">
                <a16:creationId xmlns:a16="http://schemas.microsoft.com/office/drawing/2014/main" id="{01CC3D0B-AA0A-7240-B4D2-AFEC8CF64F2F}"/>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FB07299E-F56B-4143-B99B-25062CDA7D49}"/>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777240FA-0B85-9D41-B427-0C8CEA4B68C2}"/>
              </a:ext>
            </a:extLst>
          </p:cNvPr>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9228668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12F73-F890-354A-8511-34C30174F9E7}"/>
              </a:ext>
            </a:extLst>
          </p:cNvPr>
          <p:cNvSpPr>
            <a:spLocks noGrp="1"/>
          </p:cNvSpPr>
          <p:nvPr>
            <p:ph type="title"/>
          </p:nvPr>
        </p:nvSpPr>
        <p:spPr/>
        <p:txBody>
          <a:bodyPr/>
          <a:lstStyle/>
          <a:p>
            <a:r>
              <a:rPr lang="en-US" dirty="0"/>
              <a:t>Methods</a:t>
            </a:r>
          </a:p>
        </p:txBody>
      </p:sp>
      <p:sp>
        <p:nvSpPr>
          <p:cNvPr id="3" name="Tijdelijke aanduiding voor inhoud 2">
            <a:extLst>
              <a:ext uri="{FF2B5EF4-FFF2-40B4-BE49-F238E27FC236}">
                <a16:creationId xmlns:a16="http://schemas.microsoft.com/office/drawing/2014/main" id="{D1EA85B2-C955-374D-A203-9E4478E52A4A}"/>
              </a:ext>
            </a:extLst>
          </p:cNvPr>
          <p:cNvSpPr>
            <a:spLocks noGrp="1"/>
          </p:cNvSpPr>
          <p:nvPr>
            <p:ph idx="1"/>
          </p:nvPr>
        </p:nvSpPr>
        <p:spPr/>
        <p:txBody>
          <a:bodyPr/>
          <a:lstStyle/>
          <a:p>
            <a:r>
              <a:rPr lang="en-US" dirty="0"/>
              <a:t>UK Biobank</a:t>
            </a:r>
          </a:p>
          <a:p>
            <a:pPr lvl="1"/>
            <a:r>
              <a:rPr lang="en-US" dirty="0" err="1"/>
              <a:t>rs</a:t>
            </a:r>
            <a:r>
              <a:rPr lang="en-US" dirty="0"/>
              <a:t>-fMRI (+ diffusion)</a:t>
            </a:r>
          </a:p>
          <a:p>
            <a:pPr lvl="1"/>
            <a:r>
              <a:rPr lang="en-US" dirty="0"/>
              <a:t>n = 19 830</a:t>
            </a:r>
          </a:p>
          <a:p>
            <a:r>
              <a:rPr lang="en-US" dirty="0"/>
              <a:t>TOP</a:t>
            </a:r>
          </a:p>
          <a:p>
            <a:endParaRPr lang="en-US" dirty="0"/>
          </a:p>
          <a:p>
            <a:r>
              <a:rPr lang="en-US" dirty="0"/>
              <a:t>FSL</a:t>
            </a:r>
          </a:p>
          <a:p>
            <a:r>
              <a:rPr lang="en-US" dirty="0" err="1"/>
              <a:t>FreeSurfer</a:t>
            </a:r>
            <a:endParaRPr lang="en-US" dirty="0"/>
          </a:p>
          <a:p>
            <a:endParaRPr lang="en-US" dirty="0"/>
          </a:p>
          <a:p>
            <a:r>
              <a:rPr lang="en-US" dirty="0"/>
              <a:t>PLINK</a:t>
            </a:r>
          </a:p>
          <a:p>
            <a:r>
              <a:rPr lang="en-US" dirty="0"/>
              <a:t>LD score regression</a:t>
            </a:r>
          </a:p>
          <a:p>
            <a:endParaRPr lang="en-US" dirty="0"/>
          </a:p>
          <a:p>
            <a:pPr lvl="1"/>
            <a:endParaRPr lang="en-US" dirty="0"/>
          </a:p>
        </p:txBody>
      </p:sp>
      <p:sp>
        <p:nvSpPr>
          <p:cNvPr id="4" name="Tijdelijke aanduiding voor datum 3">
            <a:extLst>
              <a:ext uri="{FF2B5EF4-FFF2-40B4-BE49-F238E27FC236}">
                <a16:creationId xmlns:a16="http://schemas.microsoft.com/office/drawing/2014/main" id="{B54B8EBC-7BFA-B44C-9DEB-98E6D669855D}"/>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FEAF33DA-0532-B446-9114-0D5B998057E4}"/>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BFDADA86-E442-B34E-B0EB-EC033076DAB1}"/>
              </a:ext>
            </a:extLst>
          </p:cNvPr>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34842296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B20694-E988-C042-94E6-925C1449F2FD}"/>
              </a:ext>
            </a:extLst>
          </p:cNvPr>
          <p:cNvSpPr>
            <a:spLocks noGrp="1"/>
          </p:cNvSpPr>
          <p:nvPr>
            <p:ph type="title"/>
          </p:nvPr>
        </p:nvSpPr>
        <p:spPr/>
        <p:txBody>
          <a:bodyPr/>
          <a:lstStyle/>
          <a:p>
            <a:r>
              <a:rPr lang="en-US" dirty="0"/>
              <a:t>Current progress</a:t>
            </a:r>
          </a:p>
        </p:txBody>
      </p:sp>
      <p:sp>
        <p:nvSpPr>
          <p:cNvPr id="3" name="Tijdelijke aanduiding voor inhoud 2">
            <a:extLst>
              <a:ext uri="{FF2B5EF4-FFF2-40B4-BE49-F238E27FC236}">
                <a16:creationId xmlns:a16="http://schemas.microsoft.com/office/drawing/2014/main" id="{0197BB22-6256-6043-9CC6-E9E0F019565B}"/>
              </a:ext>
            </a:extLst>
          </p:cNvPr>
          <p:cNvSpPr>
            <a:spLocks noGrp="1"/>
          </p:cNvSpPr>
          <p:nvPr>
            <p:ph idx="1"/>
          </p:nvPr>
        </p:nvSpPr>
        <p:spPr/>
        <p:txBody>
          <a:bodyPr/>
          <a:lstStyle/>
          <a:p>
            <a:pPr marL="0" indent="0">
              <a:buNone/>
            </a:pPr>
            <a:r>
              <a:rPr lang="en-US" dirty="0"/>
              <a:t>Article 1</a:t>
            </a:r>
          </a:p>
          <a:p>
            <a:pPr lvl="1"/>
            <a:r>
              <a:rPr lang="en-US" dirty="0"/>
              <a:t>Genetics of the functional connectome in healthy individuals</a:t>
            </a:r>
          </a:p>
          <a:p>
            <a:pPr lvl="1"/>
            <a:endParaRPr lang="en-US" dirty="0"/>
          </a:p>
          <a:p>
            <a:pPr>
              <a:buFont typeface="Wingdings" pitchFamily="2" charset="2"/>
              <a:buChar char="ü"/>
            </a:pPr>
            <a:r>
              <a:rPr lang="en-US" dirty="0"/>
              <a:t>Take dual-</a:t>
            </a:r>
            <a:r>
              <a:rPr lang="en-US" dirty="0" err="1"/>
              <a:t>reg</a:t>
            </a:r>
            <a:r>
              <a:rPr lang="en-US" dirty="0"/>
              <a:t> files from UKB</a:t>
            </a:r>
          </a:p>
          <a:p>
            <a:pPr>
              <a:buFont typeface="Wingdings" pitchFamily="2" charset="2"/>
              <a:buChar char="ü"/>
            </a:pPr>
            <a:r>
              <a:rPr lang="en-US" dirty="0"/>
              <a:t>Run </a:t>
            </a:r>
            <a:r>
              <a:rPr lang="en-US" dirty="0" err="1"/>
              <a:t>FSLNets</a:t>
            </a:r>
            <a:endParaRPr lang="en-US" dirty="0"/>
          </a:p>
          <a:p>
            <a:pPr lvl="1">
              <a:buFont typeface="Wingdings" pitchFamily="2" charset="2"/>
              <a:buChar char="ü"/>
            </a:pPr>
            <a:r>
              <a:rPr lang="en-US" dirty="0"/>
              <a:t>Partial correlation networks</a:t>
            </a:r>
          </a:p>
          <a:p>
            <a:pPr lvl="1">
              <a:buFont typeface="Wingdings" pitchFamily="2" charset="2"/>
              <a:buChar char="ü"/>
            </a:pPr>
            <a:r>
              <a:rPr lang="en-US" dirty="0" err="1"/>
              <a:t>Regularisation</a:t>
            </a:r>
            <a:r>
              <a:rPr lang="en-US" dirty="0"/>
              <a:t> of the edges</a:t>
            </a:r>
          </a:p>
          <a:p>
            <a:pPr lvl="2">
              <a:buFont typeface="Wingdings" pitchFamily="2" charset="2"/>
              <a:buChar char="ü"/>
            </a:pPr>
            <a:r>
              <a:rPr lang="en-US" dirty="0"/>
              <a:t>Using </a:t>
            </a:r>
            <a:r>
              <a:rPr lang="en-US" dirty="0" err="1"/>
              <a:t>Ledoit</a:t>
            </a:r>
            <a:r>
              <a:rPr lang="en-US" dirty="0"/>
              <a:t> &amp; Wolf shrinkage algorithm</a:t>
            </a:r>
          </a:p>
          <a:p>
            <a:pPr>
              <a:buFont typeface="Wingdings" pitchFamily="2" charset="2"/>
              <a:buChar char="ü"/>
            </a:pPr>
            <a:r>
              <a:rPr lang="en-US" dirty="0"/>
              <a:t>Regress out variables</a:t>
            </a:r>
          </a:p>
          <a:p>
            <a:pPr>
              <a:buFont typeface="Wingdings" pitchFamily="2" charset="2"/>
              <a:buChar char="ü"/>
            </a:pPr>
            <a:r>
              <a:rPr lang="en-US" dirty="0"/>
              <a:t>Run GWAS</a:t>
            </a:r>
          </a:p>
          <a:p>
            <a:pPr>
              <a:buFont typeface="Wingdings" pitchFamily="2" charset="2"/>
              <a:buChar char="q"/>
            </a:pPr>
            <a:r>
              <a:rPr lang="en-US" dirty="0"/>
              <a:t>LD score regression</a:t>
            </a:r>
          </a:p>
          <a:p>
            <a:pPr>
              <a:buFont typeface="Wingdings" pitchFamily="2" charset="2"/>
              <a:buChar char="q"/>
            </a:pPr>
            <a:r>
              <a:rPr lang="en-US" dirty="0"/>
              <a:t>Correlation with SCZ GWAS</a:t>
            </a:r>
          </a:p>
        </p:txBody>
      </p:sp>
      <p:sp>
        <p:nvSpPr>
          <p:cNvPr id="4" name="Tijdelijke aanduiding voor datum 3">
            <a:extLst>
              <a:ext uri="{FF2B5EF4-FFF2-40B4-BE49-F238E27FC236}">
                <a16:creationId xmlns:a16="http://schemas.microsoft.com/office/drawing/2014/main" id="{001B81F7-E103-3842-A9B5-E1B7FB36A06C}"/>
              </a:ext>
            </a:extLst>
          </p:cNvPr>
          <p:cNvSpPr>
            <a:spLocks noGrp="1"/>
          </p:cNvSpPr>
          <p:nvPr>
            <p:ph type="dt" sz="half" idx="10"/>
          </p:nvPr>
        </p:nvSpPr>
        <p:spPr/>
        <p:txBody>
          <a:bodyPr/>
          <a:lstStyle/>
          <a:p>
            <a:endParaRPr lang="en-GB" noProof="0" dirty="0"/>
          </a:p>
        </p:txBody>
      </p:sp>
      <p:sp>
        <p:nvSpPr>
          <p:cNvPr id="5" name="Tijdelijke aanduiding voor voettekst 4">
            <a:extLst>
              <a:ext uri="{FF2B5EF4-FFF2-40B4-BE49-F238E27FC236}">
                <a16:creationId xmlns:a16="http://schemas.microsoft.com/office/drawing/2014/main" id="{91BA3415-B256-0045-89CF-9A59DF197B01}"/>
              </a:ext>
            </a:extLst>
          </p:cNvPr>
          <p:cNvSpPr>
            <a:spLocks noGrp="1"/>
          </p:cNvSpPr>
          <p:nvPr>
            <p:ph type="ftr" sz="quarter" idx="11"/>
          </p:nvPr>
        </p:nvSpPr>
        <p:spPr/>
        <p:txBody>
          <a:bodyPr/>
          <a:lstStyle/>
          <a:p>
            <a:endParaRPr lang="en-GB" noProof="0" dirty="0"/>
          </a:p>
        </p:txBody>
      </p:sp>
      <p:sp>
        <p:nvSpPr>
          <p:cNvPr id="6" name="Tijdelijke aanduiding voor dianummer 5">
            <a:extLst>
              <a:ext uri="{FF2B5EF4-FFF2-40B4-BE49-F238E27FC236}">
                <a16:creationId xmlns:a16="http://schemas.microsoft.com/office/drawing/2014/main" id="{16B0FB01-D5CA-604F-B4D0-F08A757A0A67}"/>
              </a:ext>
            </a:extLst>
          </p:cNvPr>
          <p:cNvSpPr>
            <a:spLocks noGrp="1"/>
          </p:cNvSpPr>
          <p:nvPr>
            <p:ph type="sldNum" sz="quarter" idx="12"/>
          </p:nvPr>
        </p:nvSpPr>
        <p:spPr/>
        <p:txBody>
          <a:bodyPr/>
          <a:lstStyle/>
          <a:p>
            <a:endParaRPr lang="en-GB" noProof="0" dirty="0"/>
          </a:p>
        </p:txBody>
      </p:sp>
    </p:spTree>
    <p:extLst>
      <p:ext uri="{BB962C8B-B14F-4D97-AF65-F5344CB8AC3E}">
        <p14:creationId xmlns:p14="http://schemas.microsoft.com/office/powerpoint/2010/main" val="23082240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NORMET Powerpointmal">
  <a:themeElements>
    <a:clrScheme name="NORMENT">
      <a:dk1>
        <a:srgbClr val="384044"/>
      </a:dk1>
      <a:lt1>
        <a:srgbClr val="FFFFFF"/>
      </a:lt1>
      <a:dk2>
        <a:srgbClr val="384044"/>
      </a:dk2>
      <a:lt2>
        <a:srgbClr val="BBBEC2"/>
      </a:lt2>
      <a:accent1>
        <a:srgbClr val="5C2483"/>
      </a:accent1>
      <a:accent2>
        <a:srgbClr val="E5007C"/>
      </a:accent2>
      <a:accent3>
        <a:srgbClr val="374044"/>
      </a:accent3>
      <a:accent4>
        <a:srgbClr val="0081C9"/>
      </a:accent4>
      <a:accent5>
        <a:srgbClr val="20A695"/>
      </a:accent5>
      <a:accent6>
        <a:srgbClr val="D3D800"/>
      </a:accent6>
      <a:hlink>
        <a:srgbClr val="384044"/>
      </a:hlink>
      <a:folHlink>
        <a:srgbClr val="5C248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4-3 NORMENT 2019.potx" id="{EFC69E09-CF2D-4B4B-9761-7BFF8E69C367}" vid="{BA2E0AB6-3DA0-4AE5-804D-E73AD8E6B0AA}"/>
    </a:ext>
  </a:extLst>
</a:theme>
</file>

<file path=ppt/theme/theme2.xml><?xml version="1.0" encoding="utf-8"?>
<a:theme xmlns:a="http://schemas.openxmlformats.org/drawingml/2006/main" name="Office-tema">
  <a:themeElements>
    <a:clrScheme name="NORMENT">
      <a:dk1>
        <a:srgbClr val="384044"/>
      </a:dk1>
      <a:lt1>
        <a:srgbClr val="FFFFFF"/>
      </a:lt1>
      <a:dk2>
        <a:srgbClr val="384044"/>
      </a:dk2>
      <a:lt2>
        <a:srgbClr val="BBBEC2"/>
      </a:lt2>
      <a:accent1>
        <a:srgbClr val="5C2483"/>
      </a:accent1>
      <a:accent2>
        <a:srgbClr val="E5007C"/>
      </a:accent2>
      <a:accent3>
        <a:srgbClr val="374044"/>
      </a:accent3>
      <a:accent4>
        <a:srgbClr val="0081C9"/>
      </a:accent4>
      <a:accent5>
        <a:srgbClr val="20A695"/>
      </a:accent5>
      <a:accent6>
        <a:srgbClr val="D3D800"/>
      </a:accent6>
      <a:hlink>
        <a:srgbClr val="384044"/>
      </a:hlink>
      <a:folHlink>
        <a:srgbClr val="5C24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NORMENT">
      <a:dk1>
        <a:srgbClr val="384044"/>
      </a:dk1>
      <a:lt1>
        <a:srgbClr val="FFFFFF"/>
      </a:lt1>
      <a:dk2>
        <a:srgbClr val="384044"/>
      </a:dk2>
      <a:lt2>
        <a:srgbClr val="BBBEC2"/>
      </a:lt2>
      <a:accent1>
        <a:srgbClr val="5C2483"/>
      </a:accent1>
      <a:accent2>
        <a:srgbClr val="E5007C"/>
      </a:accent2>
      <a:accent3>
        <a:srgbClr val="374044"/>
      </a:accent3>
      <a:accent4>
        <a:srgbClr val="0081C9"/>
      </a:accent4>
      <a:accent5>
        <a:srgbClr val="20A695"/>
      </a:accent5>
      <a:accent6>
        <a:srgbClr val="D3D800"/>
      </a:accent6>
      <a:hlink>
        <a:srgbClr val="384044"/>
      </a:hlink>
      <a:folHlink>
        <a:srgbClr val="5C24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NORMET Powerpointmal</Template>
  <TotalTime>25931</TotalTime>
  <Words>516</Words>
  <Application>Microsoft Macintosh PowerPoint</Application>
  <PresentationFormat>Diavoorstelling (4:3)</PresentationFormat>
  <Paragraphs>100</Paragraphs>
  <Slides>17</Slides>
  <Notes>8</Notes>
  <HiddenSlides>1</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17</vt:i4>
      </vt:variant>
    </vt:vector>
  </HeadingPairs>
  <TitlesOfParts>
    <vt:vector size="20" baseType="lpstr">
      <vt:lpstr>Arial</vt:lpstr>
      <vt:lpstr>Wingdings</vt:lpstr>
      <vt:lpstr>NORMET Powerpointmal</vt:lpstr>
      <vt:lpstr>PhD project plan</vt:lpstr>
      <vt:lpstr>Brain Network Connectivity and Genetics in Schizophrenia </vt:lpstr>
      <vt:lpstr>Background</vt:lpstr>
      <vt:lpstr>Research Questions</vt:lpstr>
      <vt:lpstr>Research Questions</vt:lpstr>
      <vt:lpstr>Research Questions</vt:lpstr>
      <vt:lpstr>Research Questions</vt:lpstr>
      <vt:lpstr>Methods</vt:lpstr>
      <vt:lpstr>Current progress</vt:lpstr>
      <vt:lpstr>Article 1</vt:lpstr>
      <vt:lpstr>GWAS</vt:lpstr>
      <vt:lpstr>GWAS</vt:lpstr>
      <vt:lpstr>GWAS</vt:lpstr>
      <vt:lpstr>Heatmap significant SNPs</vt:lpstr>
      <vt:lpstr>Article 1</vt:lpstr>
      <vt:lpstr>Timeline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project plan</dc:title>
  <dc:creator>Daniel Roelfs</dc:creator>
  <cp:lastModifiedBy>Daniel Roelfs</cp:lastModifiedBy>
  <cp:revision>45</cp:revision>
  <dcterms:created xsi:type="dcterms:W3CDTF">2019-04-17T18:05:15Z</dcterms:created>
  <dcterms:modified xsi:type="dcterms:W3CDTF">2019-05-06T07:43:10Z</dcterms:modified>
</cp:coreProperties>
</file>